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February 26,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26,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26,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26,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26,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26,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26,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FbCGT_AWB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qe4W08124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Do Now: How would you describe American Society today?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76914"/>
          </a:xfrm>
        </p:spPr>
        <p:txBody>
          <a:bodyPr>
            <a:normAutofit/>
          </a:bodyPr>
          <a:lstStyle/>
          <a:p>
            <a:r>
              <a:rPr lang="en-US" b="1" dirty="0"/>
              <a:t>Objectives: </a:t>
            </a:r>
            <a:r>
              <a:rPr lang="en-US" dirty="0"/>
              <a:t>Students will be able to...(1) describe American culture in the 1950's (2) analyze a visual for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4" y="406399"/>
            <a:ext cx="4320760" cy="58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4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4277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Homework: </a:t>
            </a:r>
            <a:r>
              <a:rPr lang="en-US" b="1" dirty="0" smtClean="0"/>
              <a:t>Notes on </a:t>
            </a:r>
            <a:r>
              <a:rPr lang="en-US" b="1" dirty="0" smtClean="0"/>
              <a:t>27.2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53" y="1922886"/>
            <a:ext cx="5556518" cy="44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4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80" y="308853"/>
            <a:ext cx="435427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Affluent Society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80" y="1451853"/>
            <a:ext cx="4089673" cy="4881323"/>
          </a:xfrm>
        </p:spPr>
        <p:txBody>
          <a:bodyPr/>
          <a:lstStyle/>
          <a:p>
            <a:r>
              <a:rPr lang="en-US" b="1" dirty="0" smtClean="0"/>
              <a:t>John Kenneth Galbraith – </a:t>
            </a:r>
            <a:r>
              <a:rPr lang="en-US" dirty="0" smtClean="0"/>
              <a:t>Talked about new American prosperity</a:t>
            </a:r>
          </a:p>
          <a:p>
            <a:pPr lvl="1"/>
            <a:r>
              <a:rPr lang="en-US" dirty="0" smtClean="0"/>
              <a:t>“Economy of Abundance” </a:t>
            </a:r>
          </a:p>
          <a:p>
            <a:r>
              <a:rPr lang="en-US" dirty="0" smtClean="0"/>
              <a:t>Wealth spread to all classes (More $$$)</a:t>
            </a:r>
          </a:p>
          <a:p>
            <a:pPr lvl="1"/>
            <a:r>
              <a:rPr lang="en-US" dirty="0" smtClean="0"/>
              <a:t>People buying homes</a:t>
            </a:r>
          </a:p>
          <a:p>
            <a:endParaRPr lang="en-US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941" y="0"/>
            <a:ext cx="5175059" cy="1552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650" y="1552423"/>
            <a:ext cx="3827961" cy="47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4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18" y="0"/>
            <a:ext cx="5667919" cy="9128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Business Changes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19" y="912863"/>
            <a:ext cx="4565949" cy="4597748"/>
          </a:xfrm>
        </p:spPr>
        <p:txBody>
          <a:bodyPr>
            <a:normAutofit/>
          </a:bodyPr>
          <a:lstStyle/>
          <a:p>
            <a:r>
              <a:rPr lang="en-US" sz="2100" dirty="0" smtClean="0"/>
              <a:t>More </a:t>
            </a:r>
            <a:r>
              <a:rPr lang="en-US" sz="2100" b="1" dirty="0" smtClean="0">
                <a:solidFill>
                  <a:srgbClr val="0000FF"/>
                </a:solidFill>
              </a:rPr>
              <a:t>White Collar </a:t>
            </a:r>
            <a:r>
              <a:rPr lang="en-US" sz="2100" dirty="0" smtClean="0"/>
              <a:t>Jobs</a:t>
            </a:r>
          </a:p>
          <a:p>
            <a:pPr lvl="1"/>
            <a:r>
              <a:rPr lang="en-US" sz="2100" dirty="0" smtClean="0"/>
              <a:t>Sales, management, etc.</a:t>
            </a:r>
          </a:p>
          <a:p>
            <a:r>
              <a:rPr lang="en-US" sz="2100" dirty="0" smtClean="0"/>
              <a:t>Less </a:t>
            </a:r>
            <a:r>
              <a:rPr lang="en-US" sz="2100" b="1" dirty="0" smtClean="0">
                <a:solidFill>
                  <a:srgbClr val="0000FF"/>
                </a:solidFill>
              </a:rPr>
              <a:t>Blue Collar </a:t>
            </a:r>
            <a:r>
              <a:rPr lang="en-US" sz="2100" dirty="0" smtClean="0"/>
              <a:t>jobs </a:t>
            </a:r>
          </a:p>
          <a:p>
            <a:pPr lvl="1"/>
            <a:r>
              <a:rPr lang="en-US" sz="2100" dirty="0" smtClean="0"/>
              <a:t>Physical labor industries</a:t>
            </a:r>
          </a:p>
          <a:p>
            <a:r>
              <a:rPr lang="en-US" sz="2100" b="1" dirty="0" smtClean="0">
                <a:solidFill>
                  <a:srgbClr val="0000FF"/>
                </a:solidFill>
              </a:rPr>
              <a:t>Multinational Corporations</a:t>
            </a:r>
          </a:p>
          <a:p>
            <a:pPr lvl="1"/>
            <a:r>
              <a:rPr lang="en-US" sz="2100" dirty="0" smtClean="0"/>
              <a:t>Near materials, cheap labor</a:t>
            </a:r>
          </a:p>
          <a:p>
            <a:r>
              <a:rPr lang="en-US" sz="2100" b="1" dirty="0" smtClean="0">
                <a:solidFill>
                  <a:srgbClr val="0000FF"/>
                </a:solidFill>
              </a:rPr>
              <a:t>Franchises </a:t>
            </a:r>
            <a:r>
              <a:rPr lang="en-US" sz="2100" dirty="0" smtClean="0"/>
              <a:t>-  Multiple locations</a:t>
            </a:r>
          </a:p>
          <a:p>
            <a:r>
              <a:rPr lang="en-US" sz="2100" dirty="0" smtClean="0"/>
              <a:t>The Organization Man</a:t>
            </a: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028" y="0"/>
            <a:ext cx="2366972" cy="2976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968" y="2469762"/>
            <a:ext cx="4099032" cy="4204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47" y="4180954"/>
            <a:ext cx="4180620" cy="26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79" y="304376"/>
            <a:ext cx="4142593" cy="1143000"/>
          </a:xfrm>
        </p:spPr>
        <p:txBody>
          <a:bodyPr/>
          <a:lstStyle/>
          <a:p>
            <a:r>
              <a:rPr lang="en-US" b="1" dirty="0" smtClean="0"/>
              <a:t>Consumerism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79" y="1447376"/>
            <a:ext cx="4666007" cy="3508977"/>
          </a:xfrm>
        </p:spPr>
        <p:txBody>
          <a:bodyPr/>
          <a:lstStyle/>
          <a:p>
            <a:r>
              <a:rPr lang="en-US" dirty="0" smtClean="0"/>
              <a:t>More $$, more luxury items</a:t>
            </a:r>
          </a:p>
          <a:p>
            <a:r>
              <a:rPr lang="en-US" dirty="0" smtClean="0"/>
              <a:t>Advertising (Commercials)</a:t>
            </a:r>
          </a:p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PFbCGT_AWBI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86" y="658072"/>
            <a:ext cx="4016614" cy="3646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16" y="3428999"/>
            <a:ext cx="4831170" cy="31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19" y="251453"/>
            <a:ext cx="3913276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Suburbia &amp; Family Life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19" y="1394453"/>
            <a:ext cx="3913276" cy="462118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Levittown</a:t>
            </a:r>
            <a:r>
              <a:rPr lang="en-US" sz="2800" dirty="0" smtClean="0"/>
              <a:t> – Earliest Suburbs</a:t>
            </a:r>
          </a:p>
          <a:p>
            <a:r>
              <a:rPr lang="en-US" sz="2800" b="1" dirty="0" smtClean="0"/>
              <a:t>Baby Boom </a:t>
            </a:r>
            <a:r>
              <a:rPr lang="en-US" sz="2800" dirty="0" smtClean="0"/>
              <a:t>– Birth rate exploded (65 Mill. Babies Born)</a:t>
            </a:r>
          </a:p>
          <a:p>
            <a:r>
              <a:rPr lang="en-US" sz="2800" b="1" dirty="0" smtClean="0"/>
              <a:t>Women – </a:t>
            </a:r>
            <a:r>
              <a:rPr lang="en-US" sz="2800" dirty="0" smtClean="0"/>
              <a:t>Traditional Homemakers</a:t>
            </a:r>
          </a:p>
          <a:p>
            <a:endParaRPr lang="en-US" sz="2800" b="1" dirty="0"/>
          </a:p>
          <a:p>
            <a:r>
              <a:rPr lang="en-US" sz="2800" b="1" dirty="0" smtClean="0"/>
              <a:t>Day in the life </a:t>
            </a:r>
            <a:r>
              <a:rPr lang="en-US" sz="2800" b="1" dirty="0"/>
              <a:t>- </a:t>
            </a:r>
            <a:r>
              <a:rPr lang="en-US" sz="2800" dirty="0">
                <a:hlinkClick r:id="rId2"/>
              </a:rPr>
              <a:t>http://www.youtube.com/watch?v=</a:t>
            </a:r>
            <a:r>
              <a:rPr lang="en-US" sz="2800" dirty="0" smtClean="0">
                <a:hlinkClick r:id="rId2"/>
              </a:rPr>
              <a:t>Jqe4W08124M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295" y="0"/>
            <a:ext cx="4751705" cy="3016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295" y="3016638"/>
            <a:ext cx="4751705" cy="36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5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38" y="315035"/>
            <a:ext cx="4107315" cy="1143000"/>
          </a:xfrm>
        </p:spPr>
        <p:txBody>
          <a:bodyPr/>
          <a:lstStyle/>
          <a:p>
            <a:r>
              <a:rPr lang="en-US" b="1" u="sng" dirty="0" smtClean="0"/>
              <a:t>Technology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38" y="1488337"/>
            <a:ext cx="4513029" cy="4968327"/>
          </a:xfrm>
        </p:spPr>
        <p:txBody>
          <a:bodyPr/>
          <a:lstStyle/>
          <a:p>
            <a:r>
              <a:rPr lang="en-US" dirty="0" smtClean="0"/>
              <a:t>Age of computers – Allowed quicker and more efficient work</a:t>
            </a:r>
          </a:p>
          <a:p>
            <a:r>
              <a:rPr lang="en-US" dirty="0" smtClean="0"/>
              <a:t>Medical: </a:t>
            </a:r>
          </a:p>
          <a:p>
            <a:pPr lvl="1"/>
            <a:r>
              <a:rPr lang="en-US" dirty="0" smtClean="0"/>
              <a:t>Antibiotics </a:t>
            </a:r>
          </a:p>
          <a:p>
            <a:pPr lvl="2"/>
            <a:r>
              <a:rPr lang="en-US" dirty="0" smtClean="0"/>
              <a:t>Arthritis, cancer, diabetes, heart attacks</a:t>
            </a:r>
          </a:p>
          <a:p>
            <a:pPr lvl="1"/>
            <a:r>
              <a:rPr lang="en-US" dirty="0" smtClean="0"/>
              <a:t>Surgery</a:t>
            </a:r>
          </a:p>
          <a:p>
            <a:pPr lvl="1"/>
            <a:r>
              <a:rPr lang="en-US" b="1" dirty="0" smtClean="0"/>
              <a:t>Jonas Salk </a:t>
            </a:r>
            <a:r>
              <a:rPr lang="en-US" dirty="0" smtClean="0"/>
              <a:t>– Cured polio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99" y="0"/>
            <a:ext cx="3564201" cy="271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83" y="2717800"/>
            <a:ext cx="2505817" cy="2118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885" y="3601164"/>
            <a:ext cx="2438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9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39" y="456164"/>
            <a:ext cx="433663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Conquering Space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39" y="1647107"/>
            <a:ext cx="4177873" cy="4245040"/>
          </a:xfrm>
        </p:spPr>
        <p:txBody>
          <a:bodyPr/>
          <a:lstStyle/>
          <a:p>
            <a:r>
              <a:rPr lang="en-US" dirty="0" smtClean="0"/>
              <a:t>Keep up with Soviets</a:t>
            </a:r>
          </a:p>
          <a:p>
            <a:r>
              <a:rPr lang="en-US" dirty="0" smtClean="0"/>
              <a:t>Launched Satellite </a:t>
            </a:r>
          </a:p>
          <a:p>
            <a:r>
              <a:rPr lang="en-US" dirty="0" smtClean="0"/>
              <a:t>Cross-country flights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612" y="591753"/>
            <a:ext cx="4522388" cy="44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77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90</TotalTime>
  <Words>213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Do Now: How would you describe American Society today?</vt:lpstr>
      <vt:lpstr>Homework: Notes on 27.2</vt:lpstr>
      <vt:lpstr>The Affluent Society</vt:lpstr>
      <vt:lpstr>Business Changes</vt:lpstr>
      <vt:lpstr>Consumerism</vt:lpstr>
      <vt:lpstr>Suburbia &amp; Family Life</vt:lpstr>
      <vt:lpstr>Technology</vt:lpstr>
      <vt:lpstr>Conquering Space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How would you describe American Society today</dc:title>
  <dc:creator>Christopher Collison</dc:creator>
  <cp:lastModifiedBy>Christopher Collison</cp:lastModifiedBy>
  <cp:revision>14</cp:revision>
  <dcterms:created xsi:type="dcterms:W3CDTF">2013-02-23T20:00:20Z</dcterms:created>
  <dcterms:modified xsi:type="dcterms:W3CDTF">2013-02-26T13:38:40Z</dcterms:modified>
</cp:coreProperties>
</file>