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bsnews.com/videos/amazons-jeff-bezos-looks-to-the-future/" TargetMode="Externa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10842"/>
          </a:xfrm>
        </p:spPr>
        <p:txBody>
          <a:bodyPr/>
          <a:lstStyle/>
          <a:p>
            <a:r>
              <a:rPr lang="en-US" sz="4800" dirty="0" smtClean="0"/>
              <a:t>Do Now: Answer the following questions about Amazon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110843"/>
            <a:ext cx="7770812" cy="3273593"/>
          </a:xfrm>
        </p:spPr>
        <p:txBody>
          <a:bodyPr/>
          <a:lstStyle/>
          <a:p>
            <a:pPr marL="342900" lvl="0" indent="-342900" algn="l">
              <a:buFont typeface="+mj-lt"/>
              <a:buAutoNum type="arabicPeriod"/>
            </a:pPr>
            <a:r>
              <a:rPr lang="en-US" sz="2400" dirty="0">
                <a:effectLst/>
              </a:rPr>
              <a:t>What do you know about Amazon?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400" dirty="0">
                <a:effectLst/>
              </a:rPr>
              <a:t>What does Amazon sell?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400" dirty="0">
                <a:effectLst/>
              </a:rPr>
              <a:t>Have you ever bought anything from Amazon?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400" dirty="0">
                <a:effectLst/>
              </a:rPr>
              <a:t>How frequently do you, or someone you know, buy things from Amazon?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400" dirty="0">
                <a:effectLst/>
              </a:rPr>
              <a:t>In your experience, are things from Amazon cheaper or more expensive?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400" dirty="0">
                <a:effectLst/>
              </a:rPr>
              <a:t>Do you think </a:t>
            </a:r>
            <a:r>
              <a:rPr lang="en-US" sz="2400" dirty="0" smtClean="0">
                <a:effectLst/>
              </a:rPr>
              <a:t>Amazon is too powerful? 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4436"/>
            <a:ext cx="9144000" cy="14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0" y="67236"/>
            <a:ext cx="4064000" cy="1371600"/>
          </a:xfrm>
        </p:spPr>
        <p:txBody>
          <a:bodyPr/>
          <a:lstStyle/>
          <a:p>
            <a:r>
              <a:rPr lang="en-US" dirty="0" smtClean="0"/>
              <a:t>How it started?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1735184"/>
            <a:ext cx="4064000" cy="51228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Jeff Bezos founder – delivering things from his garage in 1995</a:t>
            </a:r>
          </a:p>
          <a:p>
            <a:r>
              <a:rPr lang="en-US" dirty="0" smtClean="0"/>
              <a:t>Started with 6-12 orders a day</a:t>
            </a:r>
          </a:p>
          <a:p>
            <a:r>
              <a:rPr lang="en-US" dirty="0" smtClean="0"/>
              <a:t>Site </a:t>
            </a:r>
            <a:r>
              <a:rPr lang="en-US" dirty="0" err="1" smtClean="0"/>
              <a:t>wasn</a:t>
            </a:r>
            <a:r>
              <a:rPr lang="fr-FR" dirty="0" smtClean="0"/>
              <a:t>’</a:t>
            </a:r>
            <a:r>
              <a:rPr lang="en-US" dirty="0" smtClean="0"/>
              <a:t>t even fully ready at launch (could order negative books!)</a:t>
            </a:r>
          </a:p>
          <a:p>
            <a:r>
              <a:rPr lang="en-US" dirty="0" smtClean="0"/>
              <a:t>Packed everything themselves and shipped</a:t>
            </a:r>
          </a:p>
          <a:p>
            <a:r>
              <a:rPr lang="en-US" dirty="0" smtClean="0"/>
              <a:t>Customers come first…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50800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3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on </a:t>
            </a:r>
            <a:r>
              <a:rPr lang="en-US" dirty="0" smtClean="0">
                <a:hlinkClick r:id="rId2"/>
              </a:rPr>
              <a:t>Amazon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09800"/>
            <a:ext cx="4399851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Things you can buy…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Books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Movies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TV shows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Office supplies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Razor blades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K-cups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Tea bags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Granite Polish/sealant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Pasta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Stethascope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523" y="1198529"/>
            <a:ext cx="5917477" cy="2454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3652725"/>
            <a:ext cx="5080000" cy="32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1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not for sale on Amazon…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2209800"/>
            <a:ext cx="504011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Things he promises he wont ever sell: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Guns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Liquor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Real Estate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Pets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Cars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Fuel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Lottery Tickets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Tobacco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Prescription Eye Glasses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Used clothing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394" y="2647496"/>
            <a:ext cx="4672605" cy="42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979812"/>
          </a:xfrm>
        </p:spPr>
        <p:txBody>
          <a:bodyPr/>
          <a:lstStyle/>
          <a:p>
            <a:r>
              <a:rPr lang="en-US" dirty="0" smtClean="0"/>
              <a:t>Amazon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049"/>
            <a:ext cx="4650249" cy="562535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On the Site: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1-click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Reviews</a:t>
            </a:r>
          </a:p>
          <a:p>
            <a:pPr lvl="1">
              <a:spcBef>
                <a:spcPts val="0"/>
              </a:spcBef>
            </a:pPr>
            <a:r>
              <a:rPr lang="en-US" sz="2400" dirty="0" err="1" smtClean="0"/>
              <a:t>Wishlist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Pay to Quit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Kindle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Amazon Studios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Grocery Delivery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Factory Packaging systems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Amazon Cloud Services (For Companies)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Quick Deliveries (Their system)</a:t>
            </a:r>
            <a:endParaRPr lang="en-US" sz="28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49" y="1047048"/>
            <a:ext cx="4493751" cy="3031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32" y="4078576"/>
            <a:ext cx="4618868" cy="27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2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Here’s how it works, and a surprise innovation…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524000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9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approaching a monopoly?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the article in the </a:t>
            </a:r>
            <a:r>
              <a:rPr lang="en-US" dirty="0" err="1" smtClean="0"/>
              <a:t>UpFront</a:t>
            </a:r>
            <a:r>
              <a:rPr lang="en-US" dirty="0" smtClean="0"/>
              <a:t> and answer the following questions: </a:t>
            </a:r>
          </a:p>
          <a:p>
            <a:pPr lvl="1"/>
            <a:r>
              <a:rPr lang="en-US" dirty="0"/>
              <a:t>How do they make their money?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you ok with them 'bullying' publishing companies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that just good business or is that </a:t>
            </a:r>
            <a:r>
              <a:rPr lang="en-US" dirty="0" smtClean="0"/>
              <a:t>a </a:t>
            </a:r>
            <a:r>
              <a:rPr lang="en-US" dirty="0"/>
              <a:t>monopoly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Would any of what you’ve learned get you to use Amazon more, or less?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2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32</TotalTime>
  <Words>278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Folio</vt:lpstr>
      <vt:lpstr>Do Now: Answer the following questions about Amazon</vt:lpstr>
      <vt:lpstr>How it started? </vt:lpstr>
      <vt:lpstr>Products on Amazon</vt:lpstr>
      <vt:lpstr>Things not for sale on Amazon…</vt:lpstr>
      <vt:lpstr>Amazon Innovations</vt:lpstr>
      <vt:lpstr>Here’s how it works, and a surprise innovation…</vt:lpstr>
      <vt:lpstr>Are they approaching a monopoly? </vt:lpstr>
    </vt:vector>
  </TitlesOfParts>
  <Company>Peabody Veterans Memorial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Answer the following questions about Amazon</dc:title>
  <dc:creator>Chris Collison</dc:creator>
  <cp:lastModifiedBy>Chris Collison</cp:lastModifiedBy>
  <cp:revision>9</cp:revision>
  <dcterms:created xsi:type="dcterms:W3CDTF">2014-10-01T11:41:39Z</dcterms:created>
  <dcterms:modified xsi:type="dcterms:W3CDTF">2014-10-01T12:13:53Z</dcterms:modified>
</cp:coreProperties>
</file>