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65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12/14/12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12/14/12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12/14/12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12/14/12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12/14/12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245128"/>
            <a:ext cx="6777318" cy="2874591"/>
          </a:xfrm>
        </p:spPr>
        <p:txBody>
          <a:bodyPr/>
          <a:lstStyle/>
          <a:p>
            <a:r>
              <a:rPr lang="en-US" b="1" dirty="0"/>
              <a:t>Do Now: </a:t>
            </a:r>
            <a:r>
              <a:rPr lang="en-US" dirty="0"/>
              <a:t>In your own words, define isolation and neutral.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Objectives: Students will be able to..</a:t>
            </a:r>
            <a:r>
              <a:rPr lang="en-US" dirty="0" smtClean="0"/>
              <a:t>.</a:t>
            </a:r>
          </a:p>
          <a:p>
            <a:pPr marL="457200" indent="-457200">
              <a:buAutoNum type="arabicParenBoth"/>
            </a:pPr>
            <a:r>
              <a:rPr lang="en-US" dirty="0" smtClean="0"/>
              <a:t>identify </a:t>
            </a:r>
            <a:r>
              <a:rPr lang="en-US" dirty="0"/>
              <a:t>key details from images on American </a:t>
            </a:r>
            <a:r>
              <a:rPr lang="en-US" dirty="0" smtClean="0"/>
              <a:t>Isolationism</a:t>
            </a:r>
          </a:p>
          <a:p>
            <a:pPr marL="457200" indent="-457200">
              <a:buAutoNum type="arabicParenBoth"/>
            </a:pPr>
            <a:r>
              <a:rPr lang="en-US" dirty="0" smtClean="0"/>
              <a:t> </a:t>
            </a:r>
            <a:r>
              <a:rPr lang="en-US" dirty="0"/>
              <a:t>define Isolationism and </a:t>
            </a:r>
            <a:r>
              <a:rPr lang="en-US" dirty="0" smtClean="0"/>
              <a:t>Neutrality</a:t>
            </a:r>
          </a:p>
          <a:p>
            <a:pPr marL="457200" indent="-457200">
              <a:buAutoNum type="arabicParenBoth"/>
            </a:pPr>
            <a:r>
              <a:rPr lang="en-US" dirty="0" smtClean="0"/>
              <a:t>speak </a:t>
            </a:r>
            <a:r>
              <a:rPr lang="en-US" dirty="0"/>
              <a:t>and listen within a small group setting.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1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490" y="0"/>
            <a:ext cx="7756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890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823" y="0"/>
            <a:ext cx="8561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362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 rotWithShape="1">
          <a:blip r:embed="rId2" cstate="print"/>
          <a:srcRect l="-1271" t="6305" r="-1380" b="25668"/>
          <a:stretch/>
        </p:blipFill>
        <p:spPr bwMode="auto">
          <a:xfrm>
            <a:off x="688490" y="0"/>
            <a:ext cx="7756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437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4358" y="324837"/>
            <a:ext cx="8610600" cy="65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9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74" y="0"/>
            <a:ext cx="7927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95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35832"/>
          </a:xfrm>
        </p:spPr>
        <p:txBody>
          <a:bodyPr/>
          <a:lstStyle/>
          <a:p>
            <a:r>
              <a:rPr lang="en-US" dirty="0" smtClean="0"/>
              <a:t>Isolationism vs. Neutrality</a:t>
            </a:r>
          </a:p>
          <a:p>
            <a:r>
              <a:rPr lang="en-US" dirty="0" smtClean="0"/>
              <a:t>Dr. Seuss </a:t>
            </a:r>
          </a:p>
          <a:p>
            <a:r>
              <a:rPr lang="en-US" dirty="0" smtClean="0"/>
              <a:t>Save the Last Word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Homework: </a:t>
            </a:r>
            <a:r>
              <a:rPr lang="en-US" dirty="0"/>
              <a:t>Mr. Collison now has added a 'Blog' function to his website. A question will be posted there, and I would like you to respond to my question in 3-4 sentences.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6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248347"/>
            <a:ext cx="4314216" cy="3877815"/>
          </a:xfrm>
        </p:spPr>
        <p:txBody>
          <a:bodyPr/>
          <a:lstStyle/>
          <a:p>
            <a:r>
              <a:rPr lang="en-US" dirty="0" smtClean="0"/>
              <a:t>What do they mean? </a:t>
            </a:r>
          </a:p>
          <a:p>
            <a:r>
              <a:rPr lang="en-US" dirty="0" smtClean="0"/>
              <a:t>What’s the difference?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Isolationism vs. Neutrality?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1184959"/>
            <a:ext cx="3111500" cy="260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2649"/>
            <a:ext cx="4679232" cy="35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8516" y="2248347"/>
            <a:ext cx="3156236" cy="3877815"/>
          </a:xfrm>
        </p:spPr>
        <p:txBody>
          <a:bodyPr/>
          <a:lstStyle/>
          <a:p>
            <a:r>
              <a:rPr lang="en-US" dirty="0" smtClean="0"/>
              <a:t>Sacrifice of WWI seemed pointless with rise of Dictators…</a:t>
            </a:r>
          </a:p>
          <a:p>
            <a:r>
              <a:rPr lang="en-US" dirty="0" smtClean="0"/>
              <a:t>Americans began to support Isolationism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Neutrality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48347"/>
            <a:ext cx="4708644" cy="44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983037"/>
            <a:ext cx="4001180" cy="4874964"/>
          </a:xfrm>
        </p:spPr>
        <p:txBody>
          <a:bodyPr>
            <a:normAutofit/>
          </a:bodyPr>
          <a:lstStyle/>
          <a:p>
            <a:r>
              <a:rPr lang="en-US" dirty="0" smtClean="0"/>
              <a:t>Isolationists got stronger in 1930s</a:t>
            </a:r>
          </a:p>
          <a:p>
            <a:r>
              <a:rPr lang="en-US" dirty="0" smtClean="0"/>
              <a:t>Committee investigated if America was ‘tricked’ into joining the war…Tricked by who? </a:t>
            </a:r>
          </a:p>
          <a:p>
            <a:r>
              <a:rPr lang="en-US" dirty="0" smtClean="0"/>
              <a:t>European countries refused to pay back debts</a:t>
            </a:r>
          </a:p>
          <a:p>
            <a:r>
              <a:rPr lang="en-US" dirty="0" smtClean="0"/>
              <a:t>Made isolationism stronger.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Nye Committee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372" y="2450559"/>
            <a:ext cx="4515810" cy="29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6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Neutrality Act of 1935 – Made it illegal to sell arms to any country in war</a:t>
            </a:r>
          </a:p>
          <a:p>
            <a:r>
              <a:rPr lang="en-US" dirty="0" smtClean="0"/>
              <a:t>Spanish Civil War – America had to stay neutral</a:t>
            </a:r>
          </a:p>
          <a:p>
            <a:r>
              <a:rPr lang="en-US" dirty="0" smtClean="0"/>
              <a:t>Anti-</a:t>
            </a:r>
            <a:r>
              <a:rPr lang="en-US" dirty="0" err="1" smtClean="0"/>
              <a:t>Comintern</a:t>
            </a:r>
            <a:r>
              <a:rPr lang="en-US" dirty="0" smtClean="0"/>
              <a:t> Pact – Japan, Germany, Italy become </a:t>
            </a:r>
            <a:r>
              <a:rPr lang="en-US" b="1" dirty="0" smtClean="0"/>
              <a:t>AXIS POWERS</a:t>
            </a:r>
          </a:p>
          <a:p>
            <a:r>
              <a:rPr lang="en-US" dirty="0" smtClean="0"/>
              <a:t>Neutrality Act of 1937 – Warring countries could buy nonmilitary stuff on “cash and carry” basis (Think WWI)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Legislating Neutrality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6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946" y="2248347"/>
            <a:ext cx="4366506" cy="4135638"/>
          </a:xfrm>
        </p:spPr>
        <p:txBody>
          <a:bodyPr>
            <a:normAutofit/>
          </a:bodyPr>
          <a:lstStyle/>
          <a:p>
            <a:r>
              <a:rPr lang="en-US" dirty="0" smtClean="0"/>
              <a:t>FDR wasn’t isolationist</a:t>
            </a:r>
          </a:p>
          <a:p>
            <a:r>
              <a:rPr lang="en-US" b="1" dirty="0" smtClean="0"/>
              <a:t>Internationalism </a:t>
            </a:r>
            <a:r>
              <a:rPr lang="en-US" dirty="0" smtClean="0"/>
              <a:t>– Idea that trade between countries creates prosperity and helps prevent war</a:t>
            </a:r>
          </a:p>
          <a:p>
            <a:r>
              <a:rPr lang="en-US" dirty="0" smtClean="0"/>
              <a:t>Loophole in the Neutrality Act (China vs. Japan)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and </a:t>
            </a:r>
            <a:r>
              <a:rPr lang="en-US" dirty="0" err="1" smtClean="0"/>
              <a:t>Internationlism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43" y="2248347"/>
            <a:ext cx="4140457" cy="45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6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“When </a:t>
            </a:r>
            <a:r>
              <a:rPr lang="en-US" dirty="0"/>
              <a:t>an epidemic of physical disease starts to spread, the community . . . joins in a quarantine of the patients in order to protect the health of the com- munity against the spread of the disease. . . . War is a contagion, whether it be declared or undeclared. . . . There is no escape through mere isolation or neutrality. . . . </a:t>
            </a:r>
            <a:r>
              <a:rPr lang="en-US" dirty="0" smtClean="0"/>
              <a:t>“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Freedom from Fear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3710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95" y="0"/>
            <a:ext cx="7098506" cy="674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368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40</TotalTime>
  <Words>331</Words>
  <Application>Microsoft Macintosh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Do Now: In your own words, define isolation and neutral.</vt:lpstr>
      <vt:lpstr>Agenda</vt:lpstr>
      <vt:lpstr>Isolationism vs. Neutrality? </vt:lpstr>
      <vt:lpstr>American Neutrality</vt:lpstr>
      <vt:lpstr>Nye Committee</vt:lpstr>
      <vt:lpstr>Legislating Neutrality</vt:lpstr>
      <vt:lpstr>FDR and Internationlism</vt:lpstr>
      <vt:lpstr>Freedom from Fear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In your own words, define isolation and neutral.</dc:title>
  <dc:creator>Christopher Collison</dc:creator>
  <cp:lastModifiedBy>Christopher Collison</cp:lastModifiedBy>
  <cp:revision>7</cp:revision>
  <dcterms:created xsi:type="dcterms:W3CDTF">2012-12-14T12:23:38Z</dcterms:created>
  <dcterms:modified xsi:type="dcterms:W3CDTF">2012-12-14T13:03:49Z</dcterms:modified>
</cp:coreProperties>
</file>