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1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2/5/13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2/5/13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2/5/13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2/5/13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2/5/13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2/5/13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_nHdB1vJNsg" TargetMode="External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588214"/>
          </a:xfrm>
        </p:spPr>
        <p:txBody>
          <a:bodyPr/>
          <a:lstStyle/>
          <a:p>
            <a:r>
              <a:rPr lang="en-US" dirty="0" smtClean="0"/>
              <a:t>Objectives: Students will be able to…(1) explain how the Marshall and Truman Plan impacted Berlin (2) transfer knowledge to an activity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tx1"/>
                </a:solidFill>
              </a:rPr>
              <a:t>Homework: Quiz on Chapter 26.1/26.2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(EXCEPT KOREAN WAR SECTION)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249856"/>
            <a:ext cx="8305800" cy="2873579"/>
          </a:xfrm>
        </p:spPr>
        <p:txBody>
          <a:bodyPr/>
          <a:lstStyle/>
          <a:p>
            <a:r>
              <a:rPr lang="en-US" dirty="0" smtClean="0"/>
              <a:t>Do Now: Grab a worksheet and write down what you think the message of the cartoon is.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4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21604" y="1524000"/>
            <a:ext cx="4565196" cy="4572000"/>
          </a:xfrm>
        </p:spPr>
        <p:txBody>
          <a:bodyPr/>
          <a:lstStyle/>
          <a:p>
            <a:r>
              <a:rPr lang="en-US" dirty="0" smtClean="0"/>
              <a:t>Truman calls on UN to intervene (Test of Containment)</a:t>
            </a:r>
          </a:p>
          <a:p>
            <a:pPr lvl="1"/>
            <a:r>
              <a:rPr lang="en-US" dirty="0" smtClean="0"/>
              <a:t>Successful because Soviets boycotting</a:t>
            </a:r>
          </a:p>
          <a:p>
            <a:r>
              <a:rPr lang="en-US" dirty="0" smtClean="0"/>
              <a:t>With UN help, Truman orders MacArthur to send in US troops</a:t>
            </a:r>
          </a:p>
          <a:p>
            <a:r>
              <a:rPr lang="en-US" dirty="0" smtClean="0"/>
              <a:t>US pushed back until daring attack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21604" y="152400"/>
            <a:ext cx="4565195" cy="1219200"/>
          </a:xfrm>
        </p:spPr>
        <p:txBody>
          <a:bodyPr/>
          <a:lstStyle/>
          <a:p>
            <a:pPr algn="r"/>
            <a:r>
              <a:rPr lang="en-US" dirty="0" smtClean="0"/>
              <a:t>UN Intervention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950"/>
            <a:ext cx="4121604" cy="601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15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208767" cy="5334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CF059"/>
                </a:solidFill>
              </a:rPr>
              <a:t>Saw UN troops as a threat</a:t>
            </a:r>
          </a:p>
          <a:p>
            <a:r>
              <a:rPr lang="en-US" sz="3600" dirty="0" smtClean="0">
                <a:solidFill>
                  <a:srgbClr val="FCF059"/>
                </a:solidFill>
              </a:rPr>
              <a:t>Invaded over the </a:t>
            </a:r>
            <a:r>
              <a:rPr lang="en-US" sz="3600" dirty="0" err="1" smtClean="0">
                <a:solidFill>
                  <a:srgbClr val="FCF059"/>
                </a:solidFill>
              </a:rPr>
              <a:t>Yalu</a:t>
            </a:r>
            <a:r>
              <a:rPr lang="en-US" sz="3600" dirty="0" smtClean="0">
                <a:solidFill>
                  <a:srgbClr val="FCF059"/>
                </a:solidFill>
              </a:rPr>
              <a:t> River</a:t>
            </a:r>
          </a:p>
          <a:p>
            <a:r>
              <a:rPr lang="en-US" sz="3600" dirty="0" smtClean="0">
                <a:solidFill>
                  <a:srgbClr val="FCF059"/>
                </a:solidFill>
              </a:rPr>
              <a:t>MacArthur demands approval for war against China</a:t>
            </a:r>
            <a:endParaRPr lang="en-US" sz="3600" dirty="0">
              <a:solidFill>
                <a:srgbClr val="FCF05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China Enters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798" y="535584"/>
            <a:ext cx="4089202" cy="632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6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32668" y="1524000"/>
            <a:ext cx="4254131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Truman denies MacArthur’s request</a:t>
            </a:r>
          </a:p>
          <a:p>
            <a:r>
              <a:rPr lang="en-US" dirty="0" smtClean="0"/>
              <a:t>MacArthur publicly criticizes Truman </a:t>
            </a:r>
          </a:p>
          <a:p>
            <a:r>
              <a:rPr lang="en-US" dirty="0" smtClean="0"/>
              <a:t>Truman fires him, but MacArthur remains popular</a:t>
            </a:r>
          </a:p>
          <a:p>
            <a:r>
              <a:rPr lang="en-US" dirty="0" smtClean="0"/>
              <a:t>Truman committed to </a:t>
            </a:r>
            <a:r>
              <a:rPr lang="en-US" b="1" dirty="0" smtClean="0">
                <a:solidFill>
                  <a:srgbClr val="FF0000"/>
                </a:solidFill>
              </a:rPr>
              <a:t>Limited War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War fought to achieve a limited objective</a:t>
            </a:r>
          </a:p>
          <a:p>
            <a:pPr lvl="2"/>
            <a:r>
              <a:rPr lang="en-US" dirty="0" smtClean="0"/>
              <a:t>Containing Communism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Truman Fires MacArthur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391422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18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14122" y="1524000"/>
            <a:ext cx="4072677" cy="4572000"/>
          </a:xfrm>
        </p:spPr>
        <p:txBody>
          <a:bodyPr/>
          <a:lstStyle/>
          <a:p>
            <a:r>
              <a:rPr lang="en-US" dirty="0" smtClean="0"/>
              <a:t>Became little scuffles</a:t>
            </a:r>
          </a:p>
          <a:p>
            <a:r>
              <a:rPr lang="en-US" dirty="0" smtClean="0"/>
              <a:t>Peace treaty signed July 1953</a:t>
            </a:r>
          </a:p>
          <a:p>
            <a:r>
              <a:rPr lang="en-US" dirty="0" smtClean="0"/>
              <a:t>35,000 died in the War</a:t>
            </a:r>
          </a:p>
          <a:p>
            <a:r>
              <a:rPr lang="en-US" dirty="0" smtClean="0"/>
              <a:t>TURNING POINT IN </a:t>
            </a:r>
            <a:r>
              <a:rPr lang="en-US" dirty="0" smtClean="0">
                <a:solidFill>
                  <a:srgbClr val="FF0000"/>
                </a:solidFill>
              </a:rPr>
              <a:t>COLD WAR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Switched from political pressure to major military backup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War End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52" y="1371600"/>
            <a:ext cx="4413370" cy="388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8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 documentary on Korean War posted on website for THURSDAY (45 Minutes)</a:t>
            </a:r>
          </a:p>
          <a:p>
            <a:r>
              <a:rPr lang="en-US" dirty="0" smtClean="0"/>
              <a:t>Download worksheet and print/write or type/print out with </a:t>
            </a:r>
            <a:r>
              <a:rPr lang="en-US" smtClean="0"/>
              <a:t>the answers 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Homework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85783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1440715"/>
            <a:ext cx="4142642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Early 1848 – US concludes Soviets deliberately trying to destroy German economy</a:t>
            </a:r>
          </a:p>
          <a:p>
            <a:r>
              <a:rPr lang="en-US" dirty="0" smtClean="0"/>
              <a:t>RESPONSE: US, GB, France </a:t>
            </a:r>
            <a:r>
              <a:rPr lang="en-US" dirty="0" smtClean="0">
                <a:sym typeface="Wingdings"/>
              </a:rPr>
              <a:t> Combine their zones</a:t>
            </a:r>
          </a:p>
          <a:p>
            <a:pPr lvl="1"/>
            <a:r>
              <a:rPr lang="en-US" dirty="0" smtClean="0">
                <a:sym typeface="Wingdings"/>
              </a:rPr>
              <a:t>Called it – Federal Republic of Germany (aka West Germany)</a:t>
            </a:r>
          </a:p>
          <a:p>
            <a:pPr lvl="2"/>
            <a:r>
              <a:rPr lang="en-US" dirty="0" smtClean="0">
                <a:sym typeface="Wingdings"/>
              </a:rPr>
              <a:t>Independent from Soviet Zone  couldn’t have military </a:t>
            </a:r>
          </a:p>
          <a:p>
            <a:pPr lvl="2"/>
            <a:r>
              <a:rPr lang="en-US" dirty="0" smtClean="0">
                <a:sym typeface="Wingdings"/>
              </a:rPr>
              <a:t>No Military</a:t>
            </a:r>
          </a:p>
          <a:p>
            <a:endParaRPr lang="en-US" dirty="0" smtClean="0">
              <a:sym typeface="Wingdings"/>
            </a:endParaRP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843" y="-14170"/>
            <a:ext cx="3844175" cy="12192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The Berlin Crisis </a:t>
            </a:r>
            <a:endParaRPr lang="en-US" b="1" u="sng" dirty="0"/>
          </a:p>
        </p:txBody>
      </p:sp>
      <p:pic>
        <p:nvPicPr>
          <p:cNvPr id="4" name="Picture 3" descr="Berlin Airlift carto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642" y="-1"/>
            <a:ext cx="5001357" cy="3727005"/>
          </a:xfrm>
          <a:prstGeom prst="rect">
            <a:avLst/>
          </a:prstGeom>
        </p:spPr>
      </p:pic>
      <p:pic>
        <p:nvPicPr>
          <p:cNvPr id="6" name="Picture 5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641" y="3722139"/>
            <a:ext cx="4850433" cy="313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27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6538" y="857720"/>
            <a:ext cx="4663076" cy="55344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Soviets cut off  road and rail traffic to West Germany</a:t>
            </a:r>
          </a:p>
          <a:p>
            <a:r>
              <a:rPr lang="en-US" dirty="0" smtClean="0"/>
              <a:t>Truman sent atomic bombs to Britain</a:t>
            </a:r>
          </a:p>
          <a:p>
            <a:r>
              <a:rPr lang="en-US" dirty="0" smtClean="0"/>
              <a:t>Couldn’t Budge…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Airlift</a:t>
            </a:r>
            <a:r>
              <a:rPr lang="en-US" dirty="0" smtClean="0"/>
              <a:t> – 11 Months of Cargo Planes bringing supplies</a:t>
            </a:r>
          </a:p>
          <a:p>
            <a:pPr lvl="1"/>
            <a:r>
              <a:rPr lang="en-US" dirty="0" smtClean="0"/>
              <a:t>Food</a:t>
            </a:r>
          </a:p>
          <a:p>
            <a:pPr lvl="1"/>
            <a:r>
              <a:rPr lang="en-US" dirty="0" smtClean="0"/>
              <a:t>Medicine </a:t>
            </a:r>
          </a:p>
          <a:p>
            <a:pPr lvl="1"/>
            <a:r>
              <a:rPr lang="en-US" dirty="0" smtClean="0"/>
              <a:t>Coal</a:t>
            </a:r>
          </a:p>
          <a:p>
            <a:r>
              <a:rPr lang="en-US" dirty="0" smtClean="0"/>
              <a:t>2 Million tons of supplies</a:t>
            </a:r>
          </a:p>
          <a:p>
            <a:r>
              <a:rPr lang="en-US" dirty="0" smtClean="0"/>
              <a:t>May 12 Blockade lifted by Stalin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_nHdB1vJNsg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6538" y="-62464"/>
            <a:ext cx="4663076" cy="874493"/>
          </a:xfrm>
        </p:spPr>
        <p:txBody>
          <a:bodyPr/>
          <a:lstStyle/>
          <a:p>
            <a:r>
              <a:rPr lang="en-US" b="1" u="sng" dirty="0" smtClean="0"/>
              <a:t>The Berlin Airlift</a:t>
            </a:r>
            <a:endParaRPr lang="en-US" b="1" u="sng" dirty="0"/>
          </a:p>
        </p:txBody>
      </p:sp>
      <p:pic>
        <p:nvPicPr>
          <p:cNvPr id="4" name="Picture 3" descr="berlin-blockade-cold-war-soviet-union-june-1948-may-1949-history-war-images-amazing-pictures-photos-berlin-airlift-0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614" y="0"/>
            <a:ext cx="4314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6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 Atlantic Treaty Organization (NATO) – Mutual Defense Alliance </a:t>
            </a:r>
          </a:p>
          <a:p>
            <a:r>
              <a:rPr lang="en-US" dirty="0" smtClean="0"/>
              <a:t>Treaty included </a:t>
            </a:r>
            <a:r>
              <a:rPr lang="en-US" b="1" dirty="0" smtClean="0">
                <a:solidFill>
                  <a:srgbClr val="0000FF"/>
                </a:solidFill>
              </a:rPr>
              <a:t>US, Canada, Britain, France, Italy, Belgium, Denmark, Portugal, the Netherlands, Norway, Luxembourg, and Iceland</a:t>
            </a:r>
          </a:p>
          <a:p>
            <a:r>
              <a:rPr lang="en-US" dirty="0" smtClean="0"/>
              <a:t>Purpose: Members agreed to come to the aid of any member who was attacked</a:t>
            </a:r>
          </a:p>
          <a:p>
            <a:r>
              <a:rPr lang="en-US" dirty="0" smtClean="0"/>
              <a:t>Eventually let West Germany arm and join</a:t>
            </a:r>
          </a:p>
          <a:p>
            <a:r>
              <a:rPr lang="en-US" b="1" dirty="0" smtClean="0"/>
              <a:t>Warsaw Pact</a:t>
            </a:r>
            <a:r>
              <a:rPr lang="en-US" dirty="0" smtClean="0"/>
              <a:t> – Soviet response (Alliance b/w East European Countries)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6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92836" y="1524000"/>
            <a:ext cx="4793963" cy="4572000"/>
          </a:xfrm>
        </p:spPr>
        <p:txBody>
          <a:bodyPr/>
          <a:lstStyle/>
          <a:p>
            <a:r>
              <a:rPr lang="en-US" dirty="0" smtClean="0"/>
              <a:t>Mao Zedong – Led Communist rebellion against government</a:t>
            </a:r>
          </a:p>
          <a:p>
            <a:r>
              <a:rPr lang="en-US" dirty="0" smtClean="0"/>
              <a:t>US Sent $2 Billion in aid, but it was squandered</a:t>
            </a:r>
          </a:p>
          <a:p>
            <a:r>
              <a:rPr lang="en-US" dirty="0" smtClean="0"/>
              <a:t>1949 – Communists captured government</a:t>
            </a:r>
          </a:p>
          <a:p>
            <a:pPr lvl="1"/>
            <a:r>
              <a:rPr lang="en-US" dirty="0" smtClean="0"/>
              <a:t>Nationalist fled to Taiwan </a:t>
            </a:r>
          </a:p>
          <a:p>
            <a:pPr lvl="1"/>
            <a:r>
              <a:rPr lang="en-US" dirty="0" smtClean="0"/>
              <a:t>Established “People’s Republic of China”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Civil War and Revolution in China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3505282" cy="488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95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7546" y="1524000"/>
            <a:ext cx="4419253" cy="4572000"/>
          </a:xfrm>
        </p:spPr>
        <p:txBody>
          <a:bodyPr/>
          <a:lstStyle/>
          <a:p>
            <a:r>
              <a:rPr lang="en-US" dirty="0" smtClean="0"/>
              <a:t>China’s fall shocked US</a:t>
            </a:r>
          </a:p>
          <a:p>
            <a:r>
              <a:rPr lang="en-US" dirty="0" smtClean="0"/>
              <a:t>Soviets successful test of Atomic Bomb</a:t>
            </a:r>
          </a:p>
          <a:p>
            <a:r>
              <a:rPr lang="en-US" dirty="0" smtClean="0"/>
              <a:t>Soviets &amp; China sign treaty of friendship and alliance</a:t>
            </a:r>
          </a:p>
          <a:p>
            <a:r>
              <a:rPr lang="en-US" dirty="0" smtClean="0"/>
              <a:t>US kept diplomatic relations with Chinese nationalist, and used Veto power in the UN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Fall…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71600"/>
            <a:ext cx="4267546" cy="418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1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851982" cy="4572000"/>
          </a:xfrm>
        </p:spPr>
        <p:txBody>
          <a:bodyPr/>
          <a:lstStyle/>
          <a:p>
            <a:r>
              <a:rPr lang="en-US" dirty="0" smtClean="0"/>
              <a:t>End of WWII Gen. Douglas MacArthur was introducing democracy to Japan</a:t>
            </a:r>
          </a:p>
          <a:p>
            <a:r>
              <a:rPr lang="en-US" dirty="0" smtClean="0"/>
              <a:t>Once China lost, US focused on rapid industrial recovery of Japan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policy towards Japan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182" y="1524000"/>
            <a:ext cx="4377618" cy="336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04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Objectives: Students will be able to…(1) explain the Korean War (2) define limited war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Homework: Watch video link on website on Korean War (YouTube) video and answer the questions that go along with the documentary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8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245648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After WWII Soviets and Americans in Korea</a:t>
            </a:r>
          </a:p>
          <a:p>
            <a:r>
              <a:rPr lang="en-US" dirty="0" smtClean="0"/>
              <a:t>Split at the 38</a:t>
            </a:r>
            <a:r>
              <a:rPr lang="en-US" baseline="30000" dirty="0" smtClean="0"/>
              <a:t>th</a:t>
            </a:r>
            <a:r>
              <a:rPr lang="en-US" dirty="0" smtClean="0"/>
              <a:t> parallel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North</a:t>
            </a:r>
            <a:r>
              <a:rPr lang="en-US" dirty="0" smtClean="0"/>
              <a:t> – Soviet – Set up Communist Government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South</a:t>
            </a:r>
            <a:r>
              <a:rPr lang="en-US" dirty="0" smtClean="0"/>
              <a:t> – American – Set up Non-Communist Government</a:t>
            </a:r>
          </a:p>
          <a:p>
            <a:r>
              <a:rPr lang="en-US" dirty="0" smtClean="0"/>
              <a:t>On June 25</a:t>
            </a:r>
            <a:r>
              <a:rPr lang="en-US" baseline="30000" dirty="0" smtClean="0"/>
              <a:t>th</a:t>
            </a:r>
            <a:r>
              <a:rPr lang="en-US" dirty="0" smtClean="0"/>
              <a:t>, 1950 – North Korean troops invaded the South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chemeClr val="tx2">
                    <a:lumMod val="75000"/>
                  </a:schemeClr>
                </a:solidFill>
              </a:rPr>
              <a:t>Korea</a:t>
            </a:r>
            <a:endParaRPr lang="en-US" sz="54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848" y="152400"/>
            <a:ext cx="3441152" cy="61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86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961</TotalTime>
  <Words>583</Words>
  <Application>Microsoft Macintosh PowerPoint</Application>
  <PresentationFormat>On-screen Show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Do Now: Grab a worksheet and write down what you think the message of the cartoon is. </vt:lpstr>
      <vt:lpstr>The Berlin Crisis </vt:lpstr>
      <vt:lpstr>The Berlin Airlift</vt:lpstr>
      <vt:lpstr>NATO</vt:lpstr>
      <vt:lpstr>Civil War and Revolution in China</vt:lpstr>
      <vt:lpstr>After the Fall…</vt:lpstr>
      <vt:lpstr>Change in policy towards Japan</vt:lpstr>
      <vt:lpstr>PowerPoint Presentation</vt:lpstr>
      <vt:lpstr>Korea</vt:lpstr>
      <vt:lpstr>UN Intervention</vt:lpstr>
      <vt:lpstr>China Enters</vt:lpstr>
      <vt:lpstr>Truman Fires MacArthur</vt:lpstr>
      <vt:lpstr>Korean War End</vt:lpstr>
      <vt:lpstr>Homework</vt:lpstr>
    </vt:vector>
  </TitlesOfParts>
  <Company>Northeastern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Grab a worksheet and write down what you think the message of the cartoon is. </dc:title>
  <dc:creator>Christopher Collison</dc:creator>
  <cp:lastModifiedBy>Christopher Collison</cp:lastModifiedBy>
  <cp:revision>16</cp:revision>
  <dcterms:created xsi:type="dcterms:W3CDTF">2013-02-03T22:32:40Z</dcterms:created>
  <dcterms:modified xsi:type="dcterms:W3CDTF">2013-02-05T12:56:14Z</dcterms:modified>
</cp:coreProperties>
</file>