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April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April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April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April 14,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April 14,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April 14,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April 14,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April 14,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April 14,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April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9900000" flipH="1" flipV="1">
            <a:off x="571957" y="391138"/>
            <a:ext cx="2694994" cy="577462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Now: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Grab a paper and complete the ‘Do Now’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4045137" y="4806479"/>
            <a:ext cx="4655297" cy="1474197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Objectives: </a:t>
            </a:r>
            <a:r>
              <a:rPr lang="en-US" dirty="0">
                <a:solidFill>
                  <a:schemeClr val="tx1"/>
                </a:solidFill>
              </a:rPr>
              <a:t>Students will be able to...(1) explain westward expansion (2) analyze a PowerPoint for key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70" y="0"/>
            <a:ext cx="5739529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Wheat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91922" y="1481858"/>
            <a:ext cx="3829538" cy="53761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You could make money if you had money! (Technology)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Dry farming </a:t>
            </a:r>
            <a:r>
              <a:rPr lang="en-US" dirty="0" smtClean="0"/>
              <a:t>– Plant seeds deep in ground where there’s moisture</a:t>
            </a:r>
          </a:p>
          <a:p>
            <a:pPr lvl="1"/>
            <a:r>
              <a:rPr lang="en-US" dirty="0" smtClean="0"/>
              <a:t>New machines helped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Sodbusters</a:t>
            </a:r>
            <a:r>
              <a:rPr lang="en-US" dirty="0" smtClean="0"/>
              <a:t> – Those who plowed field in Great Plains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Bonanza Farms </a:t>
            </a:r>
            <a:r>
              <a:rPr lang="en-US" dirty="0" smtClean="0"/>
              <a:t>– HUGE 50,000 acre fields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920"/>
            <a:ext cx="529192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832"/>
          </a:xfrm>
        </p:spPr>
        <p:txBody>
          <a:bodyPr/>
          <a:lstStyle/>
          <a:p>
            <a:r>
              <a:rPr lang="en-US" dirty="0" smtClean="0"/>
              <a:t>Sounds good, right?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51053" y="1764116"/>
            <a:ext cx="4592947" cy="4362047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Other countries started making Wheat</a:t>
            </a:r>
          </a:p>
          <a:p>
            <a:r>
              <a:rPr lang="en-US" sz="3200" dirty="0" smtClean="0"/>
              <a:t>Long droughts hit – People lost farms</a:t>
            </a:r>
          </a:p>
          <a:p>
            <a:r>
              <a:rPr lang="en-US" sz="3200" dirty="0" smtClean="0"/>
              <a:t>Many didn’t get rich</a:t>
            </a:r>
          </a:p>
          <a:p>
            <a:r>
              <a:rPr lang="en-US" sz="3200" dirty="0" smtClean="0"/>
              <a:t>Most just got by….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282"/>
            <a:ext cx="4127699" cy="3063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5772"/>
            <a:ext cx="4551053" cy="30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1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18176"/>
          </a:xfrm>
        </p:spPr>
        <p:txBody>
          <a:bodyPr>
            <a:noAutofit/>
          </a:bodyPr>
          <a:lstStyle/>
          <a:p>
            <a:r>
              <a:rPr lang="en-US" sz="4400" u="sng" dirty="0" smtClean="0"/>
              <a:t>Moving West!!!!!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4251177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Mining was big</a:t>
            </a:r>
          </a:p>
          <a:p>
            <a:pPr lvl="1"/>
            <a:r>
              <a:rPr lang="en-US" sz="2800" dirty="0" smtClean="0"/>
              <a:t>The west had: </a:t>
            </a:r>
            <a:r>
              <a:rPr lang="en-US" sz="2800" b="1" dirty="0" smtClean="0">
                <a:solidFill>
                  <a:srgbClr val="800000"/>
                </a:solidFill>
              </a:rPr>
              <a:t>Gold, Silver, and Copper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Placer Mining </a:t>
            </a:r>
            <a:r>
              <a:rPr lang="en-US" sz="2800" dirty="0" smtClean="0"/>
              <a:t>– Using small equipment (Picks, shovels, pans)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Quartz Mining </a:t>
            </a:r>
            <a:r>
              <a:rPr lang="en-US" sz="2800" dirty="0" smtClean="0"/>
              <a:t>– Big deep below surfaces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656" y="1040828"/>
            <a:ext cx="4769344" cy="56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75" y="-304801"/>
            <a:ext cx="4440200" cy="1066801"/>
          </a:xfrm>
        </p:spPr>
        <p:txBody>
          <a:bodyPr/>
          <a:lstStyle/>
          <a:p>
            <a:r>
              <a:rPr lang="en-US" b="1" u="sng" dirty="0" smtClean="0"/>
              <a:t>Big Strike in Nevada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91922" y="1164316"/>
            <a:ext cx="3577758" cy="5071892"/>
          </a:xfrm>
        </p:spPr>
        <p:txBody>
          <a:bodyPr/>
          <a:lstStyle/>
          <a:p>
            <a:r>
              <a:rPr lang="en-US" b="1" dirty="0" smtClean="0"/>
              <a:t>Henry Comstock </a:t>
            </a:r>
          </a:p>
          <a:p>
            <a:r>
              <a:rPr lang="en-US" dirty="0" smtClean="0"/>
              <a:t>Towns exploded with new discoveries </a:t>
            </a:r>
          </a:p>
          <a:p>
            <a:pPr lvl="1"/>
            <a:r>
              <a:rPr lang="en-US" dirty="0" smtClean="0"/>
              <a:t>Boom to ghost towns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Huge increase in crime:</a:t>
            </a:r>
          </a:p>
          <a:p>
            <a:pPr lvl="1"/>
            <a:r>
              <a:rPr lang="en-US" dirty="0" smtClean="0"/>
              <a:t>Prospectors fought over claims</a:t>
            </a:r>
          </a:p>
          <a:p>
            <a:pPr lvl="1"/>
            <a:r>
              <a:rPr lang="en-US" dirty="0" smtClean="0"/>
              <a:t>Thieves roamed streets</a:t>
            </a:r>
          </a:p>
          <a:p>
            <a:r>
              <a:rPr lang="en-US" b="1" dirty="0" smtClean="0">
                <a:solidFill>
                  <a:srgbClr val="2E2224"/>
                </a:solidFill>
              </a:rPr>
              <a:t>Vigilance Committees: </a:t>
            </a:r>
            <a:r>
              <a:rPr lang="en-US" dirty="0" smtClean="0"/>
              <a:t>Tracked down wrongdoers </a:t>
            </a:r>
          </a:p>
          <a:p>
            <a:r>
              <a:rPr lang="en-US" dirty="0" smtClean="0"/>
              <a:t>These towns popped up all over!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5291922" cy="61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2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705647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Ranching and Cattle Drives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27698" y="705648"/>
            <a:ext cx="4741981" cy="59097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Special Breed of Cattle in Texas (</a:t>
            </a:r>
            <a:r>
              <a:rPr lang="en-US" sz="2800" b="1" dirty="0" smtClean="0"/>
              <a:t>Longhorn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Could survive bad conditions on plains</a:t>
            </a:r>
          </a:p>
          <a:p>
            <a:r>
              <a:rPr lang="en-US" sz="2800" b="1" dirty="0" smtClean="0"/>
              <a:t>Open Range </a:t>
            </a:r>
            <a:r>
              <a:rPr lang="en-US" sz="2800" dirty="0" smtClean="0"/>
              <a:t>– vast area of grassland owned by government</a:t>
            </a:r>
          </a:p>
          <a:p>
            <a:r>
              <a:rPr lang="en-US" sz="2800" dirty="0" smtClean="0"/>
              <a:t>After Civil War, more incentive for beef. 2 Reasons why: 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2800" dirty="0" smtClean="0"/>
              <a:t>Railroad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2800" dirty="0" smtClean="0"/>
              <a:t>Needed food after war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4127698" cy="283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24589"/>
            <a:ext cx="4127698" cy="35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2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05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Cattle trails and railroads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1856" y="1474859"/>
            <a:ext cx="8595360" cy="493776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3-04-21 at 2.2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135"/>
            <a:ext cx="9144000" cy="60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3787775" cy="1069847"/>
          </a:xfrm>
        </p:spPr>
        <p:txBody>
          <a:bodyPr/>
          <a:lstStyle/>
          <a:p>
            <a:r>
              <a:rPr lang="en-US" b="1" u="sng" dirty="0" smtClean="0"/>
              <a:t>The Long Drive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3676982" cy="4937760"/>
          </a:xfrm>
        </p:spPr>
        <p:txBody>
          <a:bodyPr>
            <a:normAutofit fontScale="85000" lnSpcReduction="10000"/>
          </a:bodyPr>
          <a:lstStyle/>
          <a:p>
            <a:pPr marL="457200" indent="-457200"/>
            <a:r>
              <a:rPr lang="en-US" sz="2800" dirty="0" smtClean="0"/>
              <a:t>Ranchers/Cowboys met to collect cattle from </a:t>
            </a:r>
            <a:r>
              <a:rPr lang="en-US" sz="2800" b="1" dirty="0" smtClean="0">
                <a:solidFill>
                  <a:srgbClr val="0000FF"/>
                </a:solidFill>
              </a:rPr>
              <a:t>open range</a:t>
            </a:r>
          </a:p>
          <a:p>
            <a:pPr lvl="4"/>
            <a:r>
              <a:rPr lang="en-US" sz="2400" dirty="0" smtClean="0"/>
              <a:t>Branded cattle so they knew who owned cattle</a:t>
            </a:r>
          </a:p>
          <a:p>
            <a:pPr marL="514350" indent="-514350"/>
            <a:r>
              <a:rPr lang="en-US" sz="3000" b="1" dirty="0" smtClean="0">
                <a:solidFill>
                  <a:srgbClr val="0000FF"/>
                </a:solidFill>
              </a:rPr>
              <a:t>Mavericks</a:t>
            </a:r>
            <a:r>
              <a:rPr lang="en-US" sz="3000" dirty="0" smtClean="0"/>
              <a:t>: Stray cattle with no owners</a:t>
            </a:r>
          </a:p>
          <a:p>
            <a:pPr marL="514350" indent="-514350"/>
            <a:r>
              <a:rPr lang="en-US" sz="3000" dirty="0" smtClean="0"/>
              <a:t>2,000-5,000 cattle per herd</a:t>
            </a:r>
          </a:p>
          <a:p>
            <a:pPr marL="514350" indent="-514350"/>
            <a:r>
              <a:rPr lang="en-US" sz="3000" dirty="0" smtClean="0"/>
              <a:t>Guided them up to railroads</a:t>
            </a:r>
          </a:p>
          <a:p>
            <a:pPr marL="514350" indent="-514350"/>
            <a:r>
              <a:rPr lang="en-US" sz="3000" dirty="0" smtClean="0"/>
              <a:t>Stampede Video</a:t>
            </a:r>
            <a:endParaRPr lang="en-US" sz="3000" dirty="0"/>
          </a:p>
          <a:p>
            <a:pPr marL="514350" indent="-514350"/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617440"/>
            <a:ext cx="5080000" cy="50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7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You can now start taking the railroad out west</a:t>
            </a:r>
          </a:p>
          <a:p>
            <a:r>
              <a:rPr lang="en-US" dirty="0" smtClean="0"/>
              <a:t>For $226 dollars would you take 100 acres of land in Nebraska? </a:t>
            </a:r>
          </a:p>
          <a:p>
            <a:r>
              <a:rPr lang="en-US" dirty="0" smtClean="0"/>
              <a:t>What would you do once you got there?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92170" y="1422400"/>
            <a:ext cx="4451829" cy="47037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Less than 20 inches of rain per year</a:t>
            </a:r>
          </a:p>
          <a:p>
            <a:r>
              <a:rPr lang="en-US" dirty="0" smtClean="0"/>
              <a:t>Trees ONLY near rivers and streams</a:t>
            </a:r>
          </a:p>
          <a:p>
            <a:r>
              <a:rPr lang="en-US" dirty="0" smtClean="0"/>
              <a:t>100 Degrees in summer</a:t>
            </a:r>
          </a:p>
          <a:p>
            <a:pPr lvl="1"/>
            <a:r>
              <a:rPr lang="en-US" dirty="0" smtClean="0"/>
              <a:t>Prairie fires </a:t>
            </a:r>
          </a:p>
          <a:p>
            <a:pPr lvl="1"/>
            <a:r>
              <a:rPr lang="en-US" dirty="0" smtClean="0"/>
              <a:t>Swarms of grasshoppers and locus</a:t>
            </a:r>
          </a:p>
          <a:p>
            <a:r>
              <a:rPr lang="en-US" dirty="0" smtClean="0"/>
              <a:t>Blizzards and extreme cold in Winter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399"/>
            <a:ext cx="4692170" cy="47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Homestead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463" y="1517140"/>
            <a:ext cx="7583488" cy="11290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For $10 registration fee ($250 today) you could get government land and title to land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646174"/>
            <a:ext cx="6197600" cy="42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63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85</TotalTime>
  <Words>361</Words>
  <Application>Microsoft Macintosh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SOHO</vt:lpstr>
      <vt:lpstr>Do Now: Grab a paper and complete the ‘Do Now’ </vt:lpstr>
      <vt:lpstr>Moving West!!!!!</vt:lpstr>
      <vt:lpstr>Big Strike in Nevada</vt:lpstr>
      <vt:lpstr>Ranching and Cattle Drives</vt:lpstr>
      <vt:lpstr>Cattle trails and railroads</vt:lpstr>
      <vt:lpstr>The Long Drive</vt:lpstr>
      <vt:lpstr>Question…</vt:lpstr>
      <vt:lpstr>The Great Plains</vt:lpstr>
      <vt:lpstr>Homestead Act</vt:lpstr>
      <vt:lpstr>The Wheat Belt</vt:lpstr>
      <vt:lpstr>Sounds good, right? 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1. Say ‘hi’ to Mr. Collison 2. Grab a worksheet and complete the ‘Do Now’ </dc:title>
  <dc:creator>Christopher Collison</dc:creator>
  <cp:lastModifiedBy>Christopher Collison</cp:lastModifiedBy>
  <cp:revision>10</cp:revision>
  <dcterms:created xsi:type="dcterms:W3CDTF">2013-04-21T17:54:56Z</dcterms:created>
  <dcterms:modified xsi:type="dcterms:W3CDTF">2014-04-14T13:54:33Z</dcterms:modified>
</cp:coreProperties>
</file>