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74886"/>
            <a:ext cx="9144000" cy="2155301"/>
          </a:xfrm>
        </p:spPr>
        <p:txBody>
          <a:bodyPr/>
          <a:lstStyle/>
          <a:p>
            <a:r>
              <a:rPr lang="en-US" sz="4000" b="1" dirty="0" smtClean="0"/>
              <a:t>Do Now: </a:t>
            </a:r>
            <a:r>
              <a:rPr lang="en-US" sz="4000" dirty="0" smtClean="0"/>
              <a:t>Read “An American Story” and summarize in 3 sentences. (Make sure it’s good – I’m checking)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30525"/>
            <a:ext cx="9144000" cy="914827"/>
          </a:xfrm>
        </p:spPr>
        <p:txBody>
          <a:bodyPr/>
          <a:lstStyle/>
          <a:p>
            <a:r>
              <a:rPr lang="en-US" sz="2000" b="1" dirty="0"/>
              <a:t>Objectives: </a:t>
            </a:r>
            <a:r>
              <a:rPr lang="en-US" sz="2000" dirty="0"/>
              <a:t>Students will be able to... (1) explain westward expansion (2) identify key information from text. </a:t>
            </a:r>
          </a:p>
        </p:txBody>
      </p:sp>
    </p:spTree>
    <p:extLst>
      <p:ext uri="{BB962C8B-B14F-4D97-AF65-F5344CB8AC3E}">
        <p14:creationId xmlns:p14="http://schemas.microsoft.com/office/powerpoint/2010/main" val="60867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dirty="0" smtClean="0"/>
              <a:t>Culture of the Plains Indians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541" y="2070846"/>
            <a:ext cx="4038459" cy="4182035"/>
          </a:xfrm>
        </p:spPr>
        <p:txBody>
          <a:bodyPr/>
          <a:lstStyle/>
          <a:p>
            <a:r>
              <a:rPr lang="en-US" dirty="0" smtClean="0"/>
              <a:t>Many were </a:t>
            </a:r>
            <a:r>
              <a:rPr lang="en-US" b="1" dirty="0" smtClean="0">
                <a:solidFill>
                  <a:srgbClr val="FF0000"/>
                </a:solidFill>
              </a:rPr>
              <a:t>nomads</a:t>
            </a:r>
            <a:r>
              <a:rPr lang="en-US" dirty="0" smtClean="0"/>
              <a:t> – moved around plains following foods</a:t>
            </a:r>
          </a:p>
          <a:p>
            <a:r>
              <a:rPr lang="en-US" dirty="0" smtClean="0"/>
              <a:t>Really close with nature</a:t>
            </a:r>
          </a:p>
          <a:p>
            <a:r>
              <a:rPr lang="en-US" dirty="0" smtClean="0"/>
              <a:t>500-2,000 people per tribe</a:t>
            </a:r>
          </a:p>
          <a:p>
            <a:r>
              <a:rPr lang="en-US" dirty="0" smtClean="0"/>
              <a:t>Many battles with settlers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106"/>
            <a:ext cx="5105542" cy="536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9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twitter handle that tweets out updates on the Native Americans – 2 Tweets from </a:t>
            </a:r>
            <a:r>
              <a:rPr lang="en-US" smtClean="0"/>
              <a:t>each section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93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74</TotalTime>
  <Words>96</Words>
  <Application>Microsoft Macintosh PowerPoint</Application>
  <PresentationFormat>On-screen Show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Habitat</vt:lpstr>
      <vt:lpstr>Do Now: Read “An American Story” and summarize in 3 sentences. (Make sure it’s good – I’m checking)</vt:lpstr>
      <vt:lpstr>Culture of the Plains Indians</vt:lpstr>
      <vt:lpstr>Twitter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Read “An American Story” and summarize in 3 sentences.</dc:title>
  <dc:creator>Christopher Collison</dc:creator>
  <cp:lastModifiedBy>Christopher Collison</cp:lastModifiedBy>
  <cp:revision>3</cp:revision>
  <dcterms:created xsi:type="dcterms:W3CDTF">2014-04-13T16:32:52Z</dcterms:created>
  <dcterms:modified xsi:type="dcterms:W3CDTF">2014-04-15T13:56:59Z</dcterms:modified>
</cp:coreProperties>
</file>