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3" d="100"/>
          <a:sy n="73" d="100"/>
        </p:scale>
        <p:origin x="-173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interSettings" Target="printerSettings/printerSettings1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0A98AF03-7270-45C2-A683-C5E353EF01A5}" type="datetime4">
              <a:rPr lang="en-US" smtClean="0"/>
              <a:pPr/>
              <a:t>June 11, 2014</a:t>
            </a:fld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B5AFD-D735-4504-A039-ADEBB6448D55}" type="datetime4">
              <a:rPr lang="en-US" smtClean="0"/>
              <a:pPr/>
              <a:t>June 11, 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C8118-FB93-4E87-B380-0175F2FE2167}" type="datetime4">
              <a:rPr lang="en-US" smtClean="0"/>
              <a:pPr/>
              <a:t>June 11, 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93482-8E69-40F7-BCAD-5662A6CADB27}" type="datetime4">
              <a:rPr lang="en-US" smtClean="0"/>
              <a:pPr/>
              <a:t>June 11, 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7EAE1-CAAC-4AEF-919E-158692B1E55E}" type="datetime4">
              <a:rPr lang="en-US" smtClean="0"/>
              <a:pPr/>
              <a:t>June 11, 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5A706-D8F2-4D1A-855A-CADC92600C26}" type="datetime4">
              <a:rPr lang="en-US" smtClean="0"/>
              <a:pPr/>
              <a:t>June 11, 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4F123-1704-49AC-9D15-C4B1462B8014}" type="datetime4">
              <a:rPr lang="en-US" smtClean="0"/>
              <a:pPr/>
              <a:t>June 11, 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27EC2-47FB-48A1-8644-C8A81DDAA119}" type="datetime4">
              <a:rPr lang="en-US" smtClean="0"/>
              <a:pPr/>
              <a:t>June 11, 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EC3ED-7435-49F9-84C8-03CCA2F8DEDB}" type="datetime4">
              <a:rPr lang="en-US" smtClean="0"/>
              <a:pPr/>
              <a:t>June 11, 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49BF1-FCD3-4395-8FF6-0047AF66228E}" type="datetime4">
              <a:rPr lang="en-US" smtClean="0"/>
              <a:pPr/>
              <a:t>June 11, 2014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61222-2C8B-4501-BE87-6797EC025925}" type="datetime4">
              <a:rPr lang="en-US" smtClean="0"/>
              <a:pPr/>
              <a:t>June 11, 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16C01193-8287-4834-A286-6B880643E934}" type="datetime4">
              <a:rPr lang="en-US" smtClean="0"/>
              <a:pPr/>
              <a:t>June 11, 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MIsW8oehDGo" TargetMode="External"/><Relationship Id="rId3" Type="http://schemas.openxmlformats.org/officeDocument/2006/relationships/hyperlink" Target="https://www.youtube.com/watch?v=-vi19z4LEi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" y="17396"/>
            <a:ext cx="4733365" cy="1478578"/>
          </a:xfrm>
        </p:spPr>
        <p:txBody>
          <a:bodyPr>
            <a:noAutofit/>
          </a:bodyPr>
          <a:lstStyle/>
          <a:p>
            <a:r>
              <a:rPr lang="en-US" sz="2200" b="1" u="sng" dirty="0" smtClean="0">
                <a:solidFill>
                  <a:schemeClr val="tx1"/>
                </a:solidFill>
              </a:rPr>
              <a:t>Do Now: </a:t>
            </a:r>
            <a:r>
              <a:rPr lang="en-US" sz="2200" b="1" dirty="0" smtClean="0">
                <a:solidFill>
                  <a:schemeClr val="tx1"/>
                </a:solidFill>
              </a:rPr>
              <a:t/>
            </a:r>
            <a:br>
              <a:rPr lang="en-US" sz="2200" b="1" dirty="0" smtClean="0">
                <a:solidFill>
                  <a:schemeClr val="tx1"/>
                </a:solidFill>
              </a:rPr>
            </a:br>
            <a:r>
              <a:rPr lang="en-US" sz="2200" b="1" dirty="0" smtClean="0">
                <a:solidFill>
                  <a:schemeClr val="tx1"/>
                </a:solidFill>
              </a:rPr>
              <a:t>1. What are you bringing to finals? </a:t>
            </a:r>
            <a:br>
              <a:rPr lang="en-US" sz="2200" b="1" dirty="0" smtClean="0">
                <a:solidFill>
                  <a:schemeClr val="tx1"/>
                </a:solidFill>
              </a:rPr>
            </a:br>
            <a:r>
              <a:rPr lang="en-US" sz="2200" b="1" dirty="0" smtClean="0">
                <a:solidFill>
                  <a:schemeClr val="tx1"/>
                </a:solidFill>
              </a:rPr>
              <a:t>2. I see/It Means on cartoon</a:t>
            </a:r>
            <a:endParaRPr lang="en-US" sz="2200" b="1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37527"/>
            <a:ext cx="3477751" cy="1458447"/>
          </a:xfrm>
        </p:spPr>
        <p:txBody>
          <a:bodyPr>
            <a:normAutofit fontScale="92500"/>
          </a:bodyPr>
          <a:lstStyle/>
          <a:p>
            <a:r>
              <a:rPr lang="en-US" b="1" dirty="0">
                <a:solidFill>
                  <a:schemeClr val="bg1">
                    <a:lumMod val="95000"/>
                  </a:schemeClr>
                </a:solidFill>
              </a:rPr>
              <a:t>Objectives: Students will be able to...(1) analyze a political cartoon for key information (2) describe the difficulty of building the Panama Canal</a:t>
            </a:r>
            <a:endParaRPr lang="en-US" b="1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95974"/>
            <a:ext cx="7097745" cy="53620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097745" y="2644048"/>
            <a:ext cx="2046255" cy="2862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Homework: </a:t>
            </a:r>
          </a:p>
          <a:p>
            <a:pPr marL="342900" indent="-342900">
              <a:buAutoNum type="arabicPeriod"/>
            </a:pPr>
            <a:r>
              <a:rPr lang="en-US" b="1" dirty="0" smtClean="0"/>
              <a:t>CHAPTER 17 DUE MONDAY</a:t>
            </a:r>
          </a:p>
          <a:p>
            <a:pPr marL="342900" indent="-342900">
              <a:buAutoNum type="arabicPeriod"/>
            </a:pPr>
            <a:endParaRPr lang="en-US" b="1" dirty="0"/>
          </a:p>
          <a:p>
            <a:pPr marL="342900" indent="-342900">
              <a:buAutoNum type="arabicPeriod"/>
            </a:pPr>
            <a:endParaRPr lang="en-US" b="1" dirty="0" smtClean="0"/>
          </a:p>
          <a:p>
            <a:pPr marL="342900" indent="-342900">
              <a:buAutoNum type="arabicPeriod"/>
            </a:pPr>
            <a:r>
              <a:rPr lang="en-US" b="1" dirty="0" smtClean="0"/>
              <a:t>TEST ON Chapter 16/17 MONDAY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1859269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704" y="695802"/>
            <a:ext cx="5114552" cy="1474862"/>
          </a:xfrm>
        </p:spPr>
        <p:txBody>
          <a:bodyPr>
            <a:normAutofit/>
          </a:bodyPr>
          <a:lstStyle/>
          <a:p>
            <a:r>
              <a:rPr lang="en-US" b="1" u="sng" dirty="0" smtClean="0"/>
              <a:t>Roosevelt Becomes President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1600" y="2323652"/>
            <a:ext cx="5062656" cy="4077728"/>
          </a:xfrm>
        </p:spPr>
        <p:txBody>
          <a:bodyPr/>
          <a:lstStyle/>
          <a:p>
            <a:r>
              <a:rPr lang="en-US" dirty="0" smtClean="0"/>
              <a:t>Brought energy/enthusiasm</a:t>
            </a:r>
          </a:p>
          <a:p>
            <a:r>
              <a:rPr lang="en-US" dirty="0" smtClean="0"/>
              <a:t>Marksman/horseback rider</a:t>
            </a:r>
          </a:p>
          <a:p>
            <a:r>
              <a:rPr lang="en-US" dirty="0" smtClean="0"/>
              <a:t>Wanted to get America power on world stage</a:t>
            </a:r>
          </a:p>
          <a:p>
            <a:r>
              <a:rPr lang="en-US" dirty="0" smtClean="0"/>
              <a:t>Horseback rider and could row up to 20 miles a day</a:t>
            </a:r>
          </a:p>
          <a:p>
            <a:r>
              <a:rPr lang="en-US" dirty="0" smtClean="0"/>
              <a:t>Believed in </a:t>
            </a:r>
            <a:r>
              <a:rPr lang="en-US" b="1" dirty="0" smtClean="0"/>
              <a:t>Anglo-</a:t>
            </a:r>
            <a:r>
              <a:rPr lang="en-US" b="1" dirty="0" err="1" smtClean="0"/>
              <a:t>saxonism</a:t>
            </a:r>
            <a:endParaRPr lang="en-US" b="1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4255" y="1235049"/>
            <a:ext cx="3559745" cy="5622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1293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3072" y="562177"/>
            <a:ext cx="4157748" cy="672872"/>
          </a:xfrm>
        </p:spPr>
        <p:txBody>
          <a:bodyPr>
            <a:normAutofit/>
          </a:bodyPr>
          <a:lstStyle/>
          <a:p>
            <a:r>
              <a:rPr lang="en-US" sz="3500" b="1" u="sng" dirty="0" smtClean="0"/>
              <a:t>Diplomacy in Asia</a:t>
            </a:r>
            <a:endParaRPr lang="en-US" sz="35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23072" y="1235049"/>
            <a:ext cx="4620928" cy="1797225"/>
          </a:xfrm>
        </p:spPr>
        <p:txBody>
          <a:bodyPr/>
          <a:lstStyle/>
          <a:p>
            <a:r>
              <a:rPr lang="en-US" dirty="0" smtClean="0"/>
              <a:t>Didn’t want to conquer </a:t>
            </a:r>
            <a:r>
              <a:rPr lang="en-US" dirty="0" smtClean="0">
                <a:sym typeface="Wingdings"/>
              </a:rPr>
              <a:t> wanted to trade with</a:t>
            </a:r>
          </a:p>
          <a:p>
            <a:r>
              <a:rPr lang="en-US" dirty="0" smtClean="0">
                <a:sym typeface="Wingdings"/>
              </a:rPr>
              <a:t>Set sights on </a:t>
            </a:r>
            <a:r>
              <a:rPr lang="en-US" b="1" dirty="0" smtClean="0">
                <a:sym typeface="Wingdings"/>
              </a:rPr>
              <a:t>China</a:t>
            </a:r>
          </a:p>
          <a:p>
            <a:pPr lvl="1"/>
            <a:r>
              <a:rPr lang="en-US" dirty="0" smtClean="0">
                <a:sym typeface="Wingdings"/>
              </a:rPr>
              <a:t>Lots of people/customers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523073" cy="6858000"/>
          </a:xfrm>
          <a:prstGeom prst="rect">
            <a:avLst/>
          </a:prstGeom>
        </p:spPr>
      </p:pic>
      <p:pic>
        <p:nvPicPr>
          <p:cNvPr id="5" name="Picture 4" descr="Screen Shot 2014-06-11 at 8.50.01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3073" y="3032274"/>
            <a:ext cx="4620927" cy="3825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798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702" y="314467"/>
            <a:ext cx="4105559" cy="1143000"/>
          </a:xfrm>
        </p:spPr>
        <p:txBody>
          <a:bodyPr>
            <a:normAutofit fontScale="90000"/>
          </a:bodyPr>
          <a:lstStyle/>
          <a:p>
            <a:r>
              <a:rPr lang="en-US" b="1" u="sng" dirty="0" smtClean="0"/>
              <a:t>Open Door Policy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702" y="1791692"/>
            <a:ext cx="8193722" cy="4661874"/>
          </a:xfrm>
        </p:spPr>
        <p:txBody>
          <a:bodyPr/>
          <a:lstStyle/>
          <a:p>
            <a:r>
              <a:rPr lang="en-US" dirty="0" smtClean="0"/>
              <a:t>What does ‘leasing’ mean?</a:t>
            </a:r>
          </a:p>
          <a:p>
            <a:r>
              <a:rPr lang="en-US" dirty="0" smtClean="0"/>
              <a:t>Read through this section on page 538 and make a timeline of events up to </a:t>
            </a:r>
            <a:r>
              <a:rPr lang="en-US" b="1" dirty="0" smtClean="0"/>
              <a:t>Boxer Rebellion </a:t>
            </a:r>
            <a:r>
              <a:rPr lang="en-US" dirty="0" smtClean="0"/>
              <a:t>section.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3631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40176" y="695802"/>
            <a:ext cx="3158040" cy="1474862"/>
          </a:xfrm>
        </p:spPr>
        <p:txBody>
          <a:bodyPr>
            <a:normAutofit/>
          </a:bodyPr>
          <a:lstStyle/>
          <a:p>
            <a:r>
              <a:rPr lang="en-US" dirty="0" smtClean="0"/>
              <a:t>Open Door Policy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1894" y="3944605"/>
            <a:ext cx="8176322" cy="2578540"/>
          </a:xfrm>
        </p:spPr>
        <p:txBody>
          <a:bodyPr/>
          <a:lstStyle/>
          <a:p>
            <a:r>
              <a:rPr lang="en-US" dirty="0" smtClean="0"/>
              <a:t>What two countries went to war over Korea? </a:t>
            </a:r>
          </a:p>
          <a:p>
            <a:r>
              <a:rPr lang="en-US" dirty="0" smtClean="0"/>
              <a:t>Who proved to be the weaker country? </a:t>
            </a:r>
          </a:p>
          <a:p>
            <a:r>
              <a:rPr lang="en-US" dirty="0" smtClean="0"/>
              <a:t>What did European countries start doing in China? </a:t>
            </a:r>
          </a:p>
          <a:p>
            <a:r>
              <a:rPr lang="en-US" dirty="0" smtClean="0"/>
              <a:t>Why did this worry the United States? </a:t>
            </a:r>
          </a:p>
          <a:p>
            <a:r>
              <a:rPr lang="en-US" dirty="0" smtClean="0"/>
              <a:t>What did the US want the great powers to do?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540176" cy="3944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4197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4848" y="1027664"/>
            <a:ext cx="4035972" cy="1143000"/>
          </a:xfrm>
        </p:spPr>
        <p:txBody>
          <a:bodyPr>
            <a:normAutofit/>
          </a:bodyPr>
          <a:lstStyle/>
          <a:p>
            <a:r>
              <a:rPr lang="en-US" b="1" u="sng" dirty="0" smtClean="0"/>
              <a:t>Boxer Rebellion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4848" y="2323652"/>
            <a:ext cx="4035972" cy="4112518"/>
          </a:xfrm>
        </p:spPr>
        <p:txBody>
          <a:bodyPr>
            <a:normAutofit/>
          </a:bodyPr>
          <a:lstStyle/>
          <a:p>
            <a:r>
              <a:rPr lang="en-US" dirty="0" smtClean="0"/>
              <a:t>Secret societies forming in China to get rid of foreign powers</a:t>
            </a:r>
          </a:p>
          <a:p>
            <a:r>
              <a:rPr lang="en-US" dirty="0" smtClean="0"/>
              <a:t>Group called “Christian Devils” started rebellion in capital </a:t>
            </a:r>
            <a:r>
              <a:rPr lang="en-US" dirty="0" smtClean="0">
                <a:sym typeface="Wingdings"/>
              </a:rPr>
              <a:t> killed people/took prisoners</a:t>
            </a:r>
          </a:p>
          <a:p>
            <a:r>
              <a:rPr lang="en-US" dirty="0" smtClean="0">
                <a:sym typeface="Wingdings"/>
              </a:rPr>
              <a:t>US fought to keep China together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5275"/>
            <a:ext cx="4644848" cy="659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6376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100" y="1027664"/>
            <a:ext cx="8193720" cy="1143000"/>
          </a:xfrm>
        </p:spPr>
        <p:txBody>
          <a:bodyPr>
            <a:normAutofit/>
          </a:bodyPr>
          <a:lstStyle/>
          <a:p>
            <a:r>
              <a:rPr lang="en-US" b="1" u="sng" dirty="0" smtClean="0"/>
              <a:t>Balancing Power in East Asia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Russia and Japan having problems</a:t>
            </a:r>
          </a:p>
          <a:p>
            <a:r>
              <a:rPr lang="en-US" dirty="0" smtClean="0"/>
              <a:t>Teddy Roosevelt convinced them to stop fighting </a:t>
            </a:r>
            <a:r>
              <a:rPr lang="en-US" dirty="0" smtClean="0">
                <a:sym typeface="Wingdings"/>
              </a:rPr>
              <a:t> won Nobel Peace Prize (1906)</a:t>
            </a:r>
          </a:p>
          <a:p>
            <a:r>
              <a:rPr lang="en-US" dirty="0" smtClean="0">
                <a:sym typeface="Wingdings"/>
              </a:rPr>
              <a:t>Japan grows to dislike USA</a:t>
            </a:r>
          </a:p>
          <a:p>
            <a:r>
              <a:rPr lang="en-US" b="1" dirty="0" smtClean="0">
                <a:sym typeface="Wingdings"/>
              </a:rPr>
              <a:t>“Great White Fleet”  </a:t>
            </a:r>
            <a:r>
              <a:rPr lang="en-US" dirty="0" smtClean="0">
                <a:sym typeface="Wingdings"/>
              </a:rPr>
              <a:t>Teddy sent 16 battleships from US Navy around the world to ‘Show off’</a:t>
            </a:r>
          </a:p>
          <a:p>
            <a:pPr lvl="1"/>
            <a:r>
              <a:rPr lang="en-US" b="1" dirty="0" smtClean="0">
                <a:sym typeface="Wingdings"/>
              </a:rPr>
              <a:t>Went to Japan to demonstrate their power!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7100835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Panama Canal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How it works today…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>
                <a:hlinkClick r:id="rId3"/>
              </a:rPr>
              <a:t>Panama Canal (Time Lapse)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497947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Austin.thmx</Template>
  <TotalTime>60</TotalTime>
  <Words>287</Words>
  <Application>Microsoft Macintosh PowerPoint</Application>
  <PresentationFormat>On-screen Show (4:3)</PresentationFormat>
  <Paragraphs>40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Austin</vt:lpstr>
      <vt:lpstr>Do Now:  1. What are you bringing to finals?  2. I see/It Means on cartoon</vt:lpstr>
      <vt:lpstr>Roosevelt Becomes President</vt:lpstr>
      <vt:lpstr>Diplomacy in Asia</vt:lpstr>
      <vt:lpstr>Open Door Policy</vt:lpstr>
      <vt:lpstr>Open Door Policy</vt:lpstr>
      <vt:lpstr>Boxer Rebellion</vt:lpstr>
      <vt:lpstr>Balancing Power in East Asia</vt:lpstr>
      <vt:lpstr>Panama Canal</vt:lpstr>
    </vt:vector>
  </TitlesOfParts>
  <Company>Northeastern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 Now: I see/It Means on cartoon below</dc:title>
  <dc:creator>Christopher Collison</dc:creator>
  <cp:lastModifiedBy>Christopher Collison</cp:lastModifiedBy>
  <cp:revision>9</cp:revision>
  <dcterms:created xsi:type="dcterms:W3CDTF">2014-06-11T12:37:58Z</dcterms:created>
  <dcterms:modified xsi:type="dcterms:W3CDTF">2014-06-11T13:38:43Z</dcterms:modified>
</cp:coreProperties>
</file>