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7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2/27/13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2/27/13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2/27/13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2/27/13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2/27/13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2/27/13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2/27/13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2/27/13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2/27/13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2/27/13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2/27/13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2/27/13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gvGfOTOqRG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oM3L19hhvDA" TargetMode="Externa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unwE_632oh8" TargetMode="Externa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952623"/>
            <a:ext cx="6400800" cy="22020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Now: Make a list of your favorite TV shows, music artists, movies, game shows, etc.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8999"/>
            <a:ext cx="6400800" cy="1316471"/>
          </a:xfrm>
        </p:spPr>
        <p:txBody>
          <a:bodyPr>
            <a:noAutofit/>
          </a:bodyPr>
          <a:lstStyle/>
          <a:p>
            <a:r>
              <a:rPr lang="en-US" sz="2400" b="1" dirty="0"/>
              <a:t>Objectives: Students will be able to...(1) explain the culture of the 1950s (2) transfer knowledge to a mural </a:t>
            </a:r>
            <a:endParaRPr lang="en-US" sz="2400" b="1" i="0" dirty="0"/>
          </a:p>
        </p:txBody>
      </p:sp>
    </p:spTree>
    <p:extLst>
      <p:ext uri="{BB962C8B-B14F-4D97-AF65-F5344CB8AC3E}">
        <p14:creationId xmlns:p14="http://schemas.microsoft.com/office/powerpoint/2010/main" val="291378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744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Homework: </a:t>
            </a:r>
            <a:r>
              <a:rPr lang="en-US" dirty="0" smtClean="0"/>
              <a:t>Guided worksheet 27.3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849" y="2416839"/>
            <a:ext cx="4939127" cy="332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6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52500"/>
            <a:ext cx="4043800" cy="1217362"/>
          </a:xfrm>
        </p:spPr>
        <p:txBody>
          <a:bodyPr>
            <a:normAutofit/>
          </a:bodyPr>
          <a:lstStyle/>
          <a:p>
            <a:pPr algn="l"/>
            <a:r>
              <a:rPr lang="en-US" b="1" u="sng" dirty="0" smtClean="0"/>
              <a:t>New Mass Media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068" y="2169862"/>
            <a:ext cx="4586332" cy="370464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Rise of TV</a:t>
            </a:r>
          </a:p>
          <a:p>
            <a:pPr lvl="1"/>
            <a:r>
              <a:rPr lang="en-US" dirty="0" smtClean="0"/>
              <a:t>1946 – 8,000 Sets</a:t>
            </a:r>
          </a:p>
          <a:p>
            <a:pPr lvl="1"/>
            <a:r>
              <a:rPr lang="en-US" dirty="0" smtClean="0"/>
              <a:t>1957 – 40 Million! </a:t>
            </a:r>
          </a:p>
          <a:p>
            <a:pPr lvl="1"/>
            <a:r>
              <a:rPr lang="en-US" dirty="0" smtClean="0"/>
              <a:t>Ads, news, sports, shows</a:t>
            </a:r>
          </a:p>
          <a:p>
            <a:r>
              <a:rPr lang="en-US" sz="2200" dirty="0" smtClean="0"/>
              <a:t>Action, Comedy, Game shows</a:t>
            </a:r>
          </a:p>
          <a:p>
            <a:r>
              <a:rPr lang="en-US" dirty="0"/>
              <a:t>20 </a:t>
            </a:r>
            <a:r>
              <a:rPr lang="en-US" dirty="0" smtClean="0"/>
              <a:t>Questions:</a:t>
            </a:r>
            <a:endParaRPr lang="en-US" sz="2200" dirty="0" smtClean="0"/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://www.youtube.com/watch?v=</a:t>
            </a:r>
            <a:r>
              <a:rPr lang="en-US" dirty="0" smtClean="0">
                <a:hlinkClick r:id="rId2"/>
              </a:rPr>
              <a:t>gvGfOTOqRG4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05229"/>
            <a:ext cx="3657600" cy="2666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181228"/>
            <a:ext cx="3301437" cy="33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8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314" y="952500"/>
            <a:ext cx="6400800" cy="685800"/>
          </a:xfrm>
        </p:spPr>
        <p:txBody>
          <a:bodyPr/>
          <a:lstStyle/>
          <a:p>
            <a:r>
              <a:rPr lang="en-US" u="sng" dirty="0" smtClean="0"/>
              <a:t>Adapting the times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8196" y="2438400"/>
            <a:ext cx="4844203" cy="3048001"/>
          </a:xfrm>
        </p:spPr>
        <p:txBody>
          <a:bodyPr>
            <a:normAutofit fontScale="92500"/>
          </a:bodyPr>
          <a:lstStyle/>
          <a:p>
            <a:r>
              <a:rPr lang="en-US" sz="2200" dirty="0" smtClean="0"/>
              <a:t>Tried to get back in the game after </a:t>
            </a:r>
            <a:r>
              <a:rPr lang="en-US" sz="2200" dirty="0" smtClean="0"/>
              <a:t>WWII</a:t>
            </a:r>
          </a:p>
          <a:p>
            <a:pPr lvl="1"/>
            <a:r>
              <a:rPr lang="en-US" sz="2000" b="1" dirty="0" smtClean="0"/>
              <a:t>Cinemascope</a:t>
            </a:r>
            <a:r>
              <a:rPr lang="en-US" sz="2000" dirty="0" smtClean="0"/>
              <a:t> finally lured people</a:t>
            </a:r>
            <a:endParaRPr lang="en-US" sz="2000" dirty="0" smtClean="0"/>
          </a:p>
          <a:p>
            <a:r>
              <a:rPr lang="en-US" sz="2200" dirty="0" smtClean="0"/>
              <a:t>Reflected the times (Conformity)</a:t>
            </a:r>
          </a:p>
          <a:p>
            <a:r>
              <a:rPr lang="en-US" sz="2200" dirty="0" smtClean="0"/>
              <a:t>Radio responded to TV with new programs </a:t>
            </a:r>
          </a:p>
          <a:p>
            <a:r>
              <a:rPr lang="en-US" sz="2200" dirty="0" smtClean="0"/>
              <a:t>I </a:t>
            </a:r>
            <a:r>
              <a:rPr lang="en-US" sz="2200" dirty="0"/>
              <a:t>Love Lucy: </a:t>
            </a:r>
          </a:p>
          <a:p>
            <a:pPr lvl="1"/>
            <a:r>
              <a:rPr lang="en-US" dirty="0">
                <a:hlinkClick r:id="rId2"/>
              </a:rPr>
              <a:t>http://www.youtube.com/watch?v=oM3L19hhvDA</a:t>
            </a:r>
            <a:endParaRPr lang="en-US" dirty="0"/>
          </a:p>
          <a:p>
            <a:pPr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8299"/>
            <a:ext cx="2928196" cy="457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01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New Youth Culture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628" y="2438400"/>
            <a:ext cx="4551052" cy="3048001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Some youth went against conformity</a:t>
            </a:r>
          </a:p>
          <a:p>
            <a:r>
              <a:rPr lang="en-US" sz="2000" dirty="0" smtClean="0"/>
              <a:t>Rock ‘n’ Roll – Born in Cleveland</a:t>
            </a:r>
          </a:p>
          <a:p>
            <a:pPr lvl="1"/>
            <a:r>
              <a:rPr lang="en-US" sz="2000" b="1" dirty="0" smtClean="0"/>
              <a:t>Alan Freed – </a:t>
            </a:r>
            <a:r>
              <a:rPr lang="en-US" sz="2000" dirty="0" smtClean="0"/>
              <a:t>Saw youth listening to AA </a:t>
            </a:r>
            <a:r>
              <a:rPr lang="en-US" sz="2000" dirty="0" smtClean="0"/>
              <a:t>music (Rhythm </a:t>
            </a:r>
            <a:r>
              <a:rPr lang="en-US" sz="2000" smtClean="0"/>
              <a:t>and Blues)</a:t>
            </a:r>
            <a:endParaRPr lang="en-US" sz="2000" dirty="0" smtClean="0"/>
          </a:p>
          <a:p>
            <a:pPr lvl="2"/>
            <a:r>
              <a:rPr lang="en-US" sz="2000" b="1" dirty="0" smtClean="0"/>
              <a:t>White artists started making similar music</a:t>
            </a:r>
          </a:p>
          <a:p>
            <a:r>
              <a:rPr lang="en-US" sz="2000" dirty="0" smtClean="0"/>
              <a:t>Elvis Presley – “The Kind of Rock and Roll”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://www.youtube.com/watch?v=</a:t>
            </a:r>
            <a:r>
              <a:rPr lang="en-US" dirty="0" smtClean="0">
                <a:hlinkClick r:id="rId2"/>
              </a:rPr>
              <a:t>unwE_632oh8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0680" y="1981199"/>
            <a:ext cx="3693320" cy="394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74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Generation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607" y="2191424"/>
            <a:ext cx="4749390" cy="3048001"/>
          </a:xfrm>
        </p:spPr>
        <p:txBody>
          <a:bodyPr/>
          <a:lstStyle/>
          <a:p>
            <a:r>
              <a:rPr lang="en-US" dirty="0" smtClean="0"/>
              <a:t>Cultural separation between parents and kids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The beat movement </a:t>
            </a:r>
            <a:r>
              <a:rPr lang="en-US" dirty="0" smtClean="0"/>
              <a:t>– Beatniks – went against traditional culture</a:t>
            </a:r>
          </a:p>
          <a:p>
            <a:r>
              <a:rPr lang="en-US" dirty="0" smtClean="0"/>
              <a:t>African American entertainers – Rise in popularity as well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990" y="955590"/>
            <a:ext cx="3023010" cy="38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5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Task: Cultural Mural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90236"/>
            <a:ext cx="3757265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841" y="1450536"/>
            <a:ext cx="3799159" cy="2942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024" y="3914336"/>
            <a:ext cx="4710922" cy="294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24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Details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47" y="1981200"/>
            <a:ext cx="3351551" cy="3946229"/>
          </a:xfrm>
        </p:spPr>
        <p:txBody>
          <a:bodyPr>
            <a:normAutofit fontScale="85000" lnSpcReduction="10000"/>
          </a:bodyPr>
          <a:lstStyle/>
          <a:p>
            <a:r>
              <a:rPr lang="en-US" sz="1900" b="1" dirty="0" smtClean="0"/>
              <a:t>Overview: </a:t>
            </a:r>
            <a:r>
              <a:rPr lang="en-US" sz="1900" dirty="0" smtClean="0"/>
              <a:t>Working in groups of 4-5,</a:t>
            </a:r>
            <a:r>
              <a:rPr lang="en-US" sz="1900" b="1" dirty="0" smtClean="0"/>
              <a:t> </a:t>
            </a:r>
            <a:r>
              <a:rPr lang="en-US" sz="1900" dirty="0"/>
              <a:t>y</a:t>
            </a:r>
            <a:r>
              <a:rPr lang="en-US" sz="1900" dirty="0" smtClean="0"/>
              <a:t>ou are going to create a mural/poster on </a:t>
            </a:r>
            <a:r>
              <a:rPr lang="en-US" sz="1900" dirty="0" smtClean="0"/>
              <a:t>culture and life </a:t>
            </a:r>
            <a:r>
              <a:rPr lang="en-US" sz="1900" dirty="0" smtClean="0"/>
              <a:t>in the 1950s</a:t>
            </a:r>
          </a:p>
          <a:p>
            <a:r>
              <a:rPr lang="en-US" sz="1900" dirty="0" smtClean="0"/>
              <a:t>Be sure to touch on the MAJOR themes we’ve talked about” </a:t>
            </a:r>
          </a:p>
          <a:p>
            <a:pPr lvl="1"/>
            <a:r>
              <a:rPr lang="en-US" sz="1900" dirty="0" smtClean="0"/>
              <a:t>Business</a:t>
            </a:r>
          </a:p>
          <a:p>
            <a:pPr lvl="1"/>
            <a:r>
              <a:rPr lang="en-US" sz="1900" dirty="0" smtClean="0"/>
              <a:t>Consumerism</a:t>
            </a:r>
          </a:p>
          <a:p>
            <a:pPr lvl="1"/>
            <a:r>
              <a:rPr lang="en-US" sz="1900" dirty="0" smtClean="0"/>
              <a:t>Technology</a:t>
            </a:r>
          </a:p>
          <a:p>
            <a:pPr lvl="1"/>
            <a:r>
              <a:rPr lang="en-US" sz="1900" dirty="0" smtClean="0"/>
              <a:t>Medical</a:t>
            </a:r>
          </a:p>
          <a:p>
            <a:pPr lvl="1"/>
            <a:r>
              <a:rPr lang="en-US" sz="1900" dirty="0" smtClean="0"/>
              <a:t>Space</a:t>
            </a:r>
          </a:p>
          <a:p>
            <a:pPr lvl="1"/>
            <a:r>
              <a:rPr lang="en-US" sz="1900" dirty="0" smtClean="0"/>
              <a:t>Music &amp; TV</a:t>
            </a:r>
          </a:p>
          <a:p>
            <a:pPr lvl="1"/>
            <a:r>
              <a:rPr lang="en-US" sz="1900" dirty="0" smtClean="0"/>
              <a:t>Youth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678587" y="2149552"/>
            <a:ext cx="37219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Grading: </a:t>
            </a:r>
            <a:r>
              <a:rPr lang="en-US" dirty="0" smtClean="0"/>
              <a:t>This will count as TWO classwork grades in which I will be evaluating: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Participation amongst ALL members of the group &amp; focus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Wide range of topics touched </a:t>
            </a:r>
            <a:r>
              <a:rPr lang="en-US" dirty="0" smtClean="0"/>
              <a:t>on in the mural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Be creative and make it look nice! You don’t have to be exceptional artists, but it shouldn’t be stick-figures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5512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57</TotalTime>
  <Words>336</Words>
  <Application>Microsoft Macintosh PowerPoint</Application>
  <PresentationFormat>On-screen Show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Couture</vt:lpstr>
      <vt:lpstr>Do Now: Make a list of your favorite TV shows, music artists, movies, game shows, etc.</vt:lpstr>
      <vt:lpstr>Homework: Guided worksheet 27.3</vt:lpstr>
      <vt:lpstr>New Mass Media</vt:lpstr>
      <vt:lpstr>Adapting the times</vt:lpstr>
      <vt:lpstr>New Youth Culture</vt:lpstr>
      <vt:lpstr>Generation Gap</vt:lpstr>
      <vt:lpstr>Your Task: Cultural Mural</vt:lpstr>
      <vt:lpstr>Details</vt:lpstr>
    </vt:vector>
  </TitlesOfParts>
  <Company>Northeastern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 Make a list of your favorite TV shows, music artists, movies, game shows, etc.</dc:title>
  <dc:creator>Christopher Collison</dc:creator>
  <cp:lastModifiedBy>Christopher Collison</cp:lastModifiedBy>
  <cp:revision>13</cp:revision>
  <dcterms:created xsi:type="dcterms:W3CDTF">2013-02-24T18:55:58Z</dcterms:created>
  <dcterms:modified xsi:type="dcterms:W3CDTF">2013-02-27T12:51:48Z</dcterms:modified>
</cp:coreProperties>
</file>