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0" r:id="rId3"/>
    <p:sldId id="261" r:id="rId4"/>
    <p:sldId id="262" r:id="rId5"/>
    <p:sldId id="265" r:id="rId6"/>
    <p:sldId id="266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hU_8OLBK0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817413"/>
            <a:ext cx="5458968" cy="22201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Do Now: Get into a group of 5 people (No More, No less)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318000"/>
            <a:ext cx="5458968" cy="156159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Homework: </a:t>
            </a:r>
            <a:r>
              <a:rPr lang="en-US" sz="2800" dirty="0" smtClean="0"/>
              <a:t>Notes on Chapter 26, Section 1 Due THURSDAY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898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725" y="210795"/>
            <a:ext cx="6508377" cy="1143000"/>
          </a:xfrm>
        </p:spPr>
        <p:txBody>
          <a:bodyPr/>
          <a:lstStyle/>
          <a:p>
            <a:r>
              <a:rPr lang="en-US" b="1" dirty="0" smtClean="0"/>
              <a:t>Group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724" y="1540518"/>
            <a:ext cx="6356819" cy="47061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Get into groups of 5 (People Sitting around you)</a:t>
            </a:r>
          </a:p>
          <a:p>
            <a:r>
              <a:rPr lang="en-US" dirty="0" smtClean="0"/>
              <a:t>Mr. Collison will give each group a deck of cards and each PERSON an index card</a:t>
            </a:r>
          </a:p>
          <a:p>
            <a:pPr lvl="1"/>
            <a:r>
              <a:rPr lang="en-US" dirty="0" smtClean="0"/>
              <a:t>On one card the term “RED” will be written</a:t>
            </a:r>
          </a:p>
          <a:p>
            <a:r>
              <a:rPr lang="en-US" dirty="0" smtClean="0"/>
              <a:t>As a group, your GOAL is to build a house of cards as big as you can. (It’s a competition with the other groups)</a:t>
            </a:r>
          </a:p>
          <a:p>
            <a:r>
              <a:rPr lang="en-US" dirty="0" smtClean="0"/>
              <a:t>If you have the index card that says “RED” you are trying to secretly sabotage the house without being noticed</a:t>
            </a:r>
          </a:p>
          <a:p>
            <a:r>
              <a:rPr lang="en-US" dirty="0" smtClean="0"/>
              <a:t>In addition, the group is trying to figure out who the “RED” is…</a:t>
            </a:r>
          </a:p>
          <a:p>
            <a:r>
              <a:rPr lang="en-US" dirty="0" smtClean="0"/>
              <a:t>We will do this for 7-10 minutes</a:t>
            </a:r>
          </a:p>
        </p:txBody>
      </p:sp>
    </p:spTree>
    <p:extLst>
      <p:ext uri="{BB962C8B-B14F-4D97-AF65-F5344CB8AC3E}">
        <p14:creationId xmlns:p14="http://schemas.microsoft.com/office/powerpoint/2010/main" val="227035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88" y="39184"/>
            <a:ext cx="6508377" cy="1143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88" y="1246848"/>
            <a:ext cx="6508377" cy="3916363"/>
          </a:xfrm>
        </p:spPr>
        <p:txBody>
          <a:bodyPr/>
          <a:lstStyle/>
          <a:p>
            <a:r>
              <a:rPr lang="en-US" dirty="0" smtClean="0"/>
              <a:t>Keep the index cards underneath you…</a:t>
            </a:r>
          </a:p>
          <a:p>
            <a:r>
              <a:rPr lang="en-US" dirty="0" smtClean="0"/>
              <a:t>Show of hands, who was accused of being RED? </a:t>
            </a:r>
          </a:p>
          <a:p>
            <a:r>
              <a:rPr lang="en-US" dirty="0" smtClean="0"/>
              <a:t>How did it feel? </a:t>
            </a:r>
          </a:p>
          <a:p>
            <a:r>
              <a:rPr lang="en-US" dirty="0" smtClean="0"/>
              <a:t>What was it like trying to figure out who the “RED” was? </a:t>
            </a:r>
          </a:p>
          <a:p>
            <a:r>
              <a:rPr lang="en-US" dirty="0" smtClean="0"/>
              <a:t>What signs gave it away that they were “RED”?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9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b="1" dirty="0" smtClean="0"/>
              <a:t>Cold </a:t>
            </a:r>
            <a:r>
              <a:rPr lang="en-US" b="1" dirty="0" smtClean="0"/>
              <a:t>War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59962"/>
            <a:ext cx="4812079" cy="446620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Cold War (1946-1990) </a:t>
            </a:r>
            <a:r>
              <a:rPr lang="en-US" sz="2800" dirty="0" smtClean="0"/>
              <a:t>– Era of Hostilities between the US and Soviet Union following World War </a:t>
            </a:r>
            <a:r>
              <a:rPr lang="en-US" sz="2800" dirty="0" smtClean="0"/>
              <a:t>II</a:t>
            </a:r>
          </a:p>
          <a:p>
            <a:r>
              <a:rPr lang="en-US" sz="2800" dirty="0" smtClean="0"/>
              <a:t>Named </a:t>
            </a:r>
            <a:r>
              <a:rPr lang="en-US" sz="2800" b="1" i="1" dirty="0" smtClean="0"/>
              <a:t>Cold War</a:t>
            </a:r>
            <a:r>
              <a:rPr lang="en-US" sz="2800" dirty="0" smtClean="0"/>
              <a:t> because each had Nuclear Weapons and threatened Mutually Assured Destruction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968" y="1659961"/>
            <a:ext cx="4012032" cy="324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166" y="0"/>
            <a:ext cx="6508377" cy="1143000"/>
          </a:xfrm>
        </p:spPr>
        <p:txBody>
          <a:bodyPr/>
          <a:lstStyle/>
          <a:p>
            <a:r>
              <a:rPr lang="en-US" dirty="0" smtClean="0"/>
              <a:t>Differing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6866467" cy="2281767"/>
          </a:xfrm>
        </p:spPr>
        <p:txBody>
          <a:bodyPr>
            <a:normAutofit fontScale="92500"/>
          </a:bodyPr>
          <a:lstStyle/>
          <a:p>
            <a:pPr lvl="1"/>
            <a:r>
              <a:rPr lang="en-US" sz="2400" dirty="0"/>
              <a:t>Both sides had different goals</a:t>
            </a:r>
          </a:p>
          <a:p>
            <a:pPr lvl="2"/>
            <a:r>
              <a:rPr lang="en-US" sz="2400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Soviets</a:t>
            </a:r>
            <a:r>
              <a:rPr lang="en-US" sz="2400" dirty="0"/>
              <a:t> – Keep Germany weak</a:t>
            </a:r>
          </a:p>
          <a:p>
            <a:pPr lvl="2"/>
            <a:r>
              <a:rPr lang="en-US" sz="2400" dirty="0">
                <a:solidFill>
                  <a:srgbClr val="0000FF"/>
                </a:solidFill>
              </a:rPr>
              <a:t>Americans</a:t>
            </a:r>
            <a:r>
              <a:rPr lang="en-US" sz="2400" dirty="0"/>
              <a:t> – </a:t>
            </a:r>
            <a:r>
              <a:rPr lang="en-US" sz="2400" dirty="0" smtClean="0"/>
              <a:t>Fix economies</a:t>
            </a:r>
          </a:p>
          <a:p>
            <a:pPr lvl="3"/>
            <a:r>
              <a:rPr lang="en-US" sz="2400" dirty="0" smtClean="0"/>
              <a:t>Economics </a:t>
            </a:r>
            <a:r>
              <a:rPr lang="en-US" sz="2400" dirty="0"/>
              <a:t>(Depression and WWII)</a:t>
            </a:r>
          </a:p>
          <a:p>
            <a:pPr lvl="4"/>
            <a:r>
              <a:rPr lang="en-US" sz="2400" dirty="0"/>
              <a:t>GD got worse b/c no trade (Forces War)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65" y="3217333"/>
            <a:ext cx="8318501" cy="364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6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5" y="0"/>
            <a:ext cx="6508377" cy="1143000"/>
          </a:xfrm>
        </p:spPr>
        <p:txBody>
          <a:bodyPr/>
          <a:lstStyle/>
          <a:p>
            <a:r>
              <a:rPr lang="en-US" b="1" dirty="0" smtClean="0"/>
              <a:t>Red Scare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263"/>
            <a:ext cx="4093634" cy="5159904"/>
          </a:xfrm>
        </p:spPr>
        <p:txBody>
          <a:bodyPr>
            <a:noAutofit/>
          </a:bodyPr>
          <a:lstStyle/>
          <a:p>
            <a:r>
              <a:rPr lang="en-US" sz="2800" dirty="0" smtClean="0"/>
              <a:t>Fear that Communists were trying to take over the world</a:t>
            </a:r>
          </a:p>
          <a:p>
            <a:r>
              <a:rPr lang="en-US" sz="2800" dirty="0" smtClean="0"/>
              <a:t>Thought they infiltrated the government</a:t>
            </a:r>
          </a:p>
          <a:p>
            <a:r>
              <a:rPr lang="en-US" sz="2800" dirty="0" smtClean="0"/>
              <a:t>Began September 1945 with </a:t>
            </a:r>
            <a:r>
              <a:rPr lang="en-US" sz="2800" b="1" dirty="0" smtClean="0">
                <a:solidFill>
                  <a:srgbClr val="FF0000"/>
                </a:solidFill>
              </a:rPr>
              <a:t>Igor </a:t>
            </a:r>
            <a:r>
              <a:rPr lang="en-US" sz="2800" b="1" dirty="0" err="1" smtClean="0">
                <a:solidFill>
                  <a:srgbClr val="FF0000"/>
                </a:solidFill>
              </a:rPr>
              <a:t>Gouzenko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8166" y="148167"/>
            <a:ext cx="3683000" cy="597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Communism vs. Capitalism</a:t>
            </a:r>
            <a:br>
              <a:rPr lang="en-US" b="1" u="sng" dirty="0" smtClean="0"/>
            </a:br>
            <a:r>
              <a:rPr lang="en-US" sz="2800" i="1" dirty="0" smtClean="0"/>
              <a:t>Two Extremes</a:t>
            </a:r>
            <a:endParaRPr lang="en-US" sz="28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837440"/>
              </p:ext>
            </p:extLst>
          </p:nvPr>
        </p:nvGraphicFramePr>
        <p:xfrm>
          <a:off x="457198" y="2209798"/>
          <a:ext cx="5651502" cy="3539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751"/>
                <a:gridCol w="2825751"/>
              </a:tblGrid>
              <a:tr h="501654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Capitalism</a:t>
                      </a:r>
                      <a:endParaRPr lang="en-US" dirty="0"/>
                    </a:p>
                  </a:txBody>
                  <a:tcPr/>
                </a:tc>
              </a:tr>
              <a:tr h="3037513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Society</a:t>
                      </a:r>
                      <a:r>
                        <a:rPr lang="en-US" baseline="0" dirty="0" smtClean="0"/>
                        <a:t> before individual</a:t>
                      </a: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No Private Ownership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All resources are owned by ALL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No Social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Individualism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Private Enterprises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Every</a:t>
                      </a:r>
                      <a:r>
                        <a:rPr lang="en-US" baseline="0" dirty="0" smtClean="0"/>
                        <a:t> man earns his worth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Social Classes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226" y="1816461"/>
            <a:ext cx="2911774" cy="393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797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Pretty Much the Cold War….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hU_8OLBK0ic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Scan Chapter 26 and write down things you’ve heard of before and want </a:t>
            </a:r>
            <a:r>
              <a:rPr lang="en-US" smtClean="0"/>
              <a:t>to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3551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83</TotalTime>
  <Words>353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Plaza</vt:lpstr>
      <vt:lpstr>Do Now: Get into a group of 5 people (No More, No less)</vt:lpstr>
      <vt:lpstr>Group Activity</vt:lpstr>
      <vt:lpstr>Discussion</vt:lpstr>
      <vt:lpstr>Cold War</vt:lpstr>
      <vt:lpstr>Differing Opinions</vt:lpstr>
      <vt:lpstr>Red Scare</vt:lpstr>
      <vt:lpstr>Communism vs. Capitalism Two Extremes</vt:lpstr>
      <vt:lpstr>Pretty Much the Cold War….</vt:lpstr>
    </vt:vector>
  </TitlesOfParts>
  <Company>Northeastern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Collison</dc:creator>
  <cp:lastModifiedBy>Christopher Collison</cp:lastModifiedBy>
  <cp:revision>10</cp:revision>
  <dcterms:created xsi:type="dcterms:W3CDTF">2013-01-27T20:41:39Z</dcterms:created>
  <dcterms:modified xsi:type="dcterms:W3CDTF">2013-01-29T12:46:07Z</dcterms:modified>
</cp:coreProperties>
</file>