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6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March 26,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March 26,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odolEmUg2g" TargetMode="Externa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TGHLdr-iak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81489" y="123487"/>
            <a:ext cx="6350307" cy="629789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Do Now: </a:t>
            </a:r>
            <a:r>
              <a:rPr lang="en-US" sz="4000" b="1" dirty="0" smtClean="0">
                <a:solidFill>
                  <a:srgbClr val="FFFFFF"/>
                </a:solidFill>
              </a:rPr>
              <a:t>Grab a Worksheet and do the ‘Do Now’</a:t>
            </a:r>
            <a:endParaRPr lang="en-US" sz="4000" b="1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Objectives: Students will be able to…(1) </a:t>
            </a:r>
            <a:r>
              <a:rPr lang="en-US" sz="2800" dirty="0">
                <a:solidFill>
                  <a:srgbClr val="FFFFFF"/>
                </a:solidFill>
              </a:rPr>
              <a:t>explain major events of the civil rights movement (2) identify key information from </a:t>
            </a:r>
            <a:r>
              <a:rPr lang="en-US" sz="2800" dirty="0" smtClean="0">
                <a:solidFill>
                  <a:srgbClr val="FFFFFF"/>
                </a:solidFill>
              </a:rPr>
              <a:t>text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Homework: </a:t>
            </a:r>
            <a:r>
              <a:rPr lang="en-US" sz="2800" dirty="0" smtClean="0">
                <a:solidFill>
                  <a:srgbClr val="FFFFFF"/>
                </a:solidFill>
              </a:rPr>
              <a:t>Keep working on projects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(DUE April 1)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2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7140" y="1464217"/>
            <a:ext cx="4551052" cy="4519812"/>
          </a:xfrm>
        </p:spPr>
        <p:txBody>
          <a:bodyPr/>
          <a:lstStyle/>
          <a:p>
            <a:r>
              <a:rPr lang="en-US" sz="2400" dirty="0" smtClean="0"/>
              <a:t>“Massive Resistance” against desegregation</a:t>
            </a:r>
          </a:p>
          <a:p>
            <a:r>
              <a:rPr lang="en-US" sz="2400" dirty="0" smtClean="0"/>
              <a:t>Abused Supreme Court Ruling – “with deliberate speed”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Southern Manifesto </a:t>
            </a:r>
            <a:r>
              <a:rPr lang="en-US" sz="2400" dirty="0" smtClean="0"/>
              <a:t>– </a:t>
            </a:r>
            <a:r>
              <a:rPr lang="en-US" sz="2400" dirty="0" smtClean="0"/>
              <a:t>99 </a:t>
            </a:r>
            <a:r>
              <a:rPr lang="en-US" sz="2400" dirty="0" smtClean="0"/>
              <a:t>Southern Members of Congress Signed</a:t>
            </a:r>
          </a:p>
          <a:p>
            <a:pPr lvl="1"/>
            <a:r>
              <a:rPr lang="en-US" sz="2200" dirty="0" smtClean="0"/>
              <a:t>Pledge to use “all lawful means” to reverse decision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r>
              <a:rPr lang="en-US" dirty="0" smtClean="0"/>
              <a:t>Southern Manifesto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217"/>
            <a:ext cx="4057140" cy="37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4308" y="1708988"/>
            <a:ext cx="4478520" cy="43948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Spawned from Rosa Parks incident</a:t>
            </a:r>
          </a:p>
          <a:p>
            <a:r>
              <a:rPr lang="en-US" sz="3200" dirty="0" smtClean="0"/>
              <a:t>Boycott organized of busses in Montgomery, Alabama</a:t>
            </a:r>
          </a:p>
          <a:p>
            <a:r>
              <a:rPr lang="en-US" sz="3200" dirty="0" smtClean="0"/>
              <a:t>Martin Luther King Jr. (26) – Put in charge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28601"/>
            <a:ext cx="7543800" cy="914400"/>
          </a:xfrm>
        </p:spPr>
        <p:txBody>
          <a:bodyPr/>
          <a:lstStyle/>
          <a:p>
            <a:r>
              <a:rPr lang="en-US" dirty="0" smtClean="0"/>
              <a:t>Montgomery Bus Boycotts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138"/>
            <a:ext cx="4337538" cy="39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6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61065"/>
            <a:ext cx="4772211" cy="5077958"/>
          </a:xfrm>
        </p:spPr>
        <p:txBody>
          <a:bodyPr/>
          <a:lstStyle/>
          <a:p>
            <a:r>
              <a:rPr lang="en-US" sz="2800" dirty="0" smtClean="0"/>
              <a:t>Pastor </a:t>
            </a:r>
          </a:p>
          <a:p>
            <a:r>
              <a:rPr lang="en-US" sz="2800" dirty="0" smtClean="0"/>
              <a:t>Believed in Non-Violent protests (Crucial)</a:t>
            </a:r>
          </a:p>
          <a:p>
            <a:pPr lvl="1"/>
            <a:r>
              <a:rPr lang="en-US" sz="2800" dirty="0" smtClean="0"/>
              <a:t>Who did he draw on for this notion?</a:t>
            </a:r>
          </a:p>
          <a:p>
            <a:r>
              <a:rPr lang="en-US" sz="2800" dirty="0" smtClean="0"/>
              <a:t>Part of </a:t>
            </a:r>
            <a:r>
              <a:rPr lang="en-US" sz="2800" b="1" dirty="0" smtClean="0">
                <a:solidFill>
                  <a:srgbClr val="FF0000"/>
                </a:solidFill>
              </a:rPr>
              <a:t>SCLC </a:t>
            </a:r>
            <a:r>
              <a:rPr lang="en-US" sz="2800" dirty="0" smtClean="0"/>
              <a:t>(Southern Christian Leadership Conference) – Collection of churches that helped fight segregation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31228"/>
            <a:ext cx="7543800" cy="914400"/>
          </a:xfrm>
        </p:spPr>
        <p:txBody>
          <a:bodyPr/>
          <a:lstStyle/>
          <a:p>
            <a:r>
              <a:rPr lang="en-US" dirty="0" smtClean="0"/>
              <a:t>Martin Luther King Jr.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11" y="1615064"/>
            <a:ext cx="4371789" cy="42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01999" y="254001"/>
            <a:ext cx="5570789" cy="4622800"/>
          </a:xfrm>
        </p:spPr>
        <p:txBody>
          <a:bodyPr/>
          <a:lstStyle/>
          <a:p>
            <a:r>
              <a:rPr lang="en-US" sz="2400" dirty="0" smtClean="0"/>
              <a:t>Eisenhower – sympathized with civil rights</a:t>
            </a:r>
          </a:p>
          <a:p>
            <a:r>
              <a:rPr lang="en-US" sz="2400" dirty="0" smtClean="0"/>
              <a:t>Disagreed with protests and court rulings (Needed to be Natural)</a:t>
            </a:r>
          </a:p>
          <a:p>
            <a:pPr lvl="1"/>
            <a:r>
              <a:rPr lang="en-US" sz="2400" dirty="0" smtClean="0"/>
              <a:t>Thought it would lead to violence and splitting of country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Civil Rights Act 1957 </a:t>
            </a:r>
            <a:r>
              <a:rPr lang="en-US" sz="2400" dirty="0" smtClean="0"/>
              <a:t>– Impacted voting discrimination</a:t>
            </a:r>
            <a:endParaRPr lang="en-US" sz="2400" dirty="0"/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oodolEmUg2g</a:t>
            </a:r>
            <a:r>
              <a:rPr lang="en-US" dirty="0" smtClean="0"/>
              <a:t> (Little Rock Nine)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In Little 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5800"/>
            <a:ext cx="3301999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2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39" y="4876800"/>
            <a:ext cx="7989711" cy="914400"/>
          </a:xfrm>
        </p:spPr>
        <p:txBody>
          <a:bodyPr/>
          <a:lstStyle/>
          <a:p>
            <a:r>
              <a:rPr lang="en-US" dirty="0" smtClean="0"/>
              <a:t>Final Discussion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“Separate but Equal”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66" y="1676400"/>
            <a:ext cx="7320492" cy="4939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290" y="740929"/>
            <a:ext cx="5997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“Separate but </a:t>
            </a:r>
            <a:r>
              <a:rPr lang="en-US" sz="4000" dirty="0" smtClean="0"/>
              <a:t>Equal”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773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2259"/>
            <a:ext cx="8229599" cy="63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3389"/>
            <a:ext cx="8229600" cy="59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412"/>
            <a:ext cx="8229600" cy="63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63" y="1852322"/>
            <a:ext cx="6781595" cy="4463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5150" y="535249"/>
            <a:ext cx="7459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“Jim Crow” </a:t>
            </a:r>
            <a:r>
              <a:rPr lang="en-US" sz="2800" dirty="0"/>
              <a:t>laws – Nickname for Segregation Laws</a:t>
            </a:r>
          </a:p>
        </p:txBody>
      </p:sp>
    </p:spTree>
    <p:extLst>
      <p:ext uri="{BB962C8B-B14F-4D97-AF65-F5344CB8AC3E}">
        <p14:creationId xmlns:p14="http://schemas.microsoft.com/office/powerpoint/2010/main" val="383465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90098"/>
            <a:ext cx="7543800" cy="156222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 facto segregation –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Segregation by custom/tradition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52322"/>
            <a:ext cx="6350000" cy="48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1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1176" y="1716093"/>
            <a:ext cx="4884665" cy="39151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NAACP</a:t>
            </a:r>
            <a:r>
              <a:rPr lang="en-US" dirty="0" smtClean="0"/>
              <a:t> (National Association for Advancement of Colored People) – Supported Court Cases</a:t>
            </a:r>
          </a:p>
          <a:p>
            <a:r>
              <a:rPr lang="en-US" dirty="0" smtClean="0"/>
              <a:t>More political power – Great Migration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CORE</a:t>
            </a:r>
            <a:r>
              <a:rPr lang="en-US" dirty="0" smtClean="0"/>
              <a:t> (Congress of Racial Equality) – Founded by James Farmer and George Houser</a:t>
            </a:r>
          </a:p>
          <a:p>
            <a:pPr lvl="1"/>
            <a:r>
              <a:rPr lang="en-US" dirty="0" smtClean="0"/>
              <a:t>Used </a:t>
            </a:r>
            <a:r>
              <a:rPr lang="en-US" b="1" dirty="0" smtClean="0">
                <a:solidFill>
                  <a:srgbClr val="FF6600"/>
                </a:solidFill>
              </a:rPr>
              <a:t>Sit-ins </a:t>
            </a:r>
            <a:r>
              <a:rPr lang="en-US" dirty="0" smtClean="0">
                <a:solidFill>
                  <a:srgbClr val="FF6600"/>
                </a:solidFill>
              </a:rPr>
              <a:t>– </a:t>
            </a:r>
            <a:r>
              <a:rPr lang="en-US" dirty="0" smtClean="0"/>
              <a:t>a form of protest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68292"/>
            <a:ext cx="9135840" cy="1001708"/>
          </a:xfrm>
        </p:spPr>
        <p:txBody>
          <a:bodyPr/>
          <a:lstStyle/>
          <a:p>
            <a:r>
              <a:rPr lang="en-US" dirty="0" smtClean="0"/>
              <a:t>The Origins of the Movement</a:t>
            </a:r>
            <a:endParaRPr lang="en-US" dirty="0"/>
          </a:p>
        </p:txBody>
      </p:sp>
      <p:pic>
        <p:nvPicPr>
          <p:cNvPr id="5" name="Picture 4" descr="Screen Shot 2013-03-26 at 7.47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1386"/>
            <a:ext cx="4251175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5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1340727"/>
            <a:ext cx="7699316" cy="285786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Thurgood Marshall </a:t>
            </a:r>
            <a:r>
              <a:rPr lang="en-US" dirty="0" smtClean="0"/>
              <a:t>– Chief Counsel/Director of legal defense and education fund for NAACP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Linda Brown </a:t>
            </a:r>
            <a:r>
              <a:rPr lang="en-US" dirty="0" smtClean="0"/>
              <a:t>– Denied access to school (Topeka Kansas)</a:t>
            </a:r>
          </a:p>
          <a:p>
            <a:r>
              <a:rPr lang="en-US" dirty="0" smtClean="0"/>
              <a:t>Case reversed </a:t>
            </a:r>
            <a:r>
              <a:rPr lang="en-US" i="1" dirty="0" err="1" smtClean="0"/>
              <a:t>Plessy</a:t>
            </a:r>
            <a:r>
              <a:rPr lang="en-US" i="1" dirty="0" smtClean="0"/>
              <a:t> vs. Ferguson</a:t>
            </a:r>
            <a:endParaRPr lang="en-US" i="1" dirty="0"/>
          </a:p>
          <a:p>
            <a:r>
              <a:rPr lang="en-US" i="1" dirty="0">
                <a:hlinkClick r:id="rId2"/>
              </a:rPr>
              <a:t>https://www.youtube.com/watch?v=TTGHLdr-</a:t>
            </a:r>
            <a:r>
              <a:rPr lang="en-US" i="1" dirty="0" smtClean="0">
                <a:hlinkClick r:id="rId2"/>
              </a:rPr>
              <a:t>iak</a:t>
            </a:r>
            <a:endParaRPr lang="en-US" i="1" dirty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677" y="448870"/>
            <a:ext cx="8932323" cy="891858"/>
          </a:xfrm>
        </p:spPr>
        <p:txBody>
          <a:bodyPr/>
          <a:lstStyle/>
          <a:p>
            <a:r>
              <a:rPr lang="en-US" i="1" dirty="0" smtClean="0"/>
              <a:t>Brown vs. Board of Education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51" y="3634078"/>
            <a:ext cx="5521237" cy="32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144</TotalTime>
  <Words>346</Words>
  <Application>Microsoft Macintosh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PowerPoint Presentation</vt:lpstr>
      <vt:lpstr>“Separate but Equal”</vt:lpstr>
      <vt:lpstr>PowerPoint Presentation</vt:lpstr>
      <vt:lpstr>PowerPoint Presentation</vt:lpstr>
      <vt:lpstr>PowerPoint Presentation</vt:lpstr>
      <vt:lpstr>PowerPoint Presentation</vt:lpstr>
      <vt:lpstr>De facto segregation – Segregation by custom/tradition</vt:lpstr>
      <vt:lpstr>The Origins of the Movement</vt:lpstr>
      <vt:lpstr>Brown vs. Board of Education</vt:lpstr>
      <vt:lpstr>Southern Manifesto</vt:lpstr>
      <vt:lpstr>Montgomery Bus Boycotts</vt:lpstr>
      <vt:lpstr>Martin Luther King Jr. </vt:lpstr>
      <vt:lpstr>Crisis In Little Rock</vt:lpstr>
      <vt:lpstr>Final Discussion Questions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Collison</dc:creator>
  <cp:lastModifiedBy>Christopher Collison</cp:lastModifiedBy>
  <cp:revision>16</cp:revision>
  <dcterms:created xsi:type="dcterms:W3CDTF">2013-03-25T10:55:22Z</dcterms:created>
  <dcterms:modified xsi:type="dcterms:W3CDTF">2013-03-26T12:21:38Z</dcterms:modified>
</cp:coreProperties>
</file>