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6/3/13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bNocQORWQ8" TargetMode="Externa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339684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Do Now: With a partner make a list of major events </a:t>
            </a:r>
            <a:r>
              <a:rPr lang="en-US" sz="3200" b="1" dirty="0" smtClean="0">
                <a:solidFill>
                  <a:schemeClr val="tx1"/>
                </a:solidFill>
              </a:rPr>
              <a:t>from </a:t>
            </a:r>
            <a:r>
              <a:rPr lang="en-US" sz="3200" b="1" dirty="0" smtClean="0">
                <a:solidFill>
                  <a:schemeClr val="tx1"/>
                </a:solidFill>
              </a:rPr>
              <a:t>the video on Clinton’s </a:t>
            </a:r>
            <a:r>
              <a:rPr lang="en-US" sz="3200" b="1" dirty="0" smtClean="0">
                <a:solidFill>
                  <a:schemeClr val="tx1"/>
                </a:solidFill>
              </a:rPr>
              <a:t>presidency.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380" y="5077727"/>
            <a:ext cx="6854419" cy="12730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Objectives: Students will be able to...(1) outline a paper on Bill Clinton's presidency (2) explain the important events of Clinton's presidency</a:t>
            </a:r>
            <a:r>
              <a:rPr lang="en-US" b="1" dirty="0" smtClean="0"/>
              <a:t>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Homework: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Notes 34.3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Two page paper DUE WEDNESDAY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 WOULD ALSO READ 34.2 IF I WERE YOU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1248" cy="50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9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05747"/>
            <a:ext cx="4948238" cy="688005"/>
          </a:xfrm>
        </p:spPr>
        <p:txBody>
          <a:bodyPr/>
          <a:lstStyle/>
          <a:p>
            <a:r>
              <a:rPr lang="en-US" b="1" u="sng" dirty="0" smtClean="0"/>
              <a:t>First Term Agenda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096" y="1093752"/>
            <a:ext cx="4839904" cy="5764248"/>
          </a:xfrm>
        </p:spPr>
        <p:txBody>
          <a:bodyPr/>
          <a:lstStyle/>
          <a:p>
            <a:r>
              <a:rPr lang="en-US" dirty="0" smtClean="0"/>
              <a:t>Raise Taxes, cutting spending: </a:t>
            </a:r>
          </a:p>
          <a:p>
            <a:pPr lvl="1"/>
            <a:r>
              <a:rPr lang="en-US" dirty="0" smtClean="0"/>
              <a:t>Lower interest rates</a:t>
            </a:r>
          </a:p>
          <a:p>
            <a:pPr lvl="1"/>
            <a:r>
              <a:rPr lang="en-US" dirty="0" smtClean="0"/>
              <a:t>A lot of $$$ going to entitlement programs</a:t>
            </a:r>
          </a:p>
          <a:p>
            <a:r>
              <a:rPr lang="en-US" dirty="0" smtClean="0"/>
              <a:t>Health </a:t>
            </a:r>
            <a:r>
              <a:rPr lang="en-US" dirty="0" smtClean="0"/>
              <a:t>Care (</a:t>
            </a:r>
            <a:r>
              <a:rPr lang="en-US" b="1" dirty="0" smtClean="0"/>
              <a:t>Hilary Clinton</a:t>
            </a:r>
            <a:r>
              <a:rPr lang="en-US" dirty="0" smtClean="0"/>
              <a:t>): </a:t>
            </a:r>
            <a:endParaRPr lang="en-US" dirty="0" smtClean="0"/>
          </a:p>
          <a:p>
            <a:pPr lvl="1"/>
            <a:r>
              <a:rPr lang="en-US" dirty="0" smtClean="0"/>
              <a:t>Came up with plan that guaranteed health </a:t>
            </a:r>
            <a:r>
              <a:rPr lang="en-US" dirty="0" smtClean="0"/>
              <a:t>benefits</a:t>
            </a:r>
            <a:endParaRPr lang="en-US" dirty="0" smtClean="0"/>
          </a:p>
          <a:p>
            <a:pPr lvl="1"/>
            <a:r>
              <a:rPr lang="en-US" dirty="0" smtClean="0"/>
              <a:t>Plan died</a:t>
            </a:r>
          </a:p>
          <a:p>
            <a:r>
              <a:rPr lang="en-US" dirty="0" smtClean="0"/>
              <a:t>Families and Education:</a:t>
            </a:r>
          </a:p>
          <a:p>
            <a:pPr lvl="1"/>
            <a:r>
              <a:rPr lang="en-US" b="1" dirty="0" smtClean="0"/>
              <a:t>Family Medical Leave Act</a:t>
            </a:r>
          </a:p>
          <a:p>
            <a:pPr lvl="1"/>
            <a:r>
              <a:rPr lang="en-US" b="1" dirty="0" smtClean="0"/>
              <a:t>AmeriCorps</a:t>
            </a:r>
          </a:p>
          <a:p>
            <a:r>
              <a:rPr lang="en-US" dirty="0" smtClean="0"/>
              <a:t>Gun Control</a:t>
            </a:r>
          </a:p>
          <a:p>
            <a:pPr lvl="1"/>
            <a:r>
              <a:rPr lang="en-US" b="1" dirty="0" smtClean="0"/>
              <a:t>Brady Bill </a:t>
            </a:r>
            <a:r>
              <a:rPr lang="en-US" dirty="0" smtClean="0"/>
              <a:t>– Waiting period for handguns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752"/>
            <a:ext cx="3810184" cy="56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9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Clinton’s Second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113" y="2020888"/>
            <a:ext cx="4915887" cy="4105275"/>
          </a:xfrm>
        </p:spPr>
        <p:txBody>
          <a:bodyPr/>
          <a:lstStyle/>
          <a:p>
            <a:r>
              <a:rPr lang="en-US" dirty="0" smtClean="0"/>
              <a:t>Tried to help nations children</a:t>
            </a:r>
          </a:p>
          <a:p>
            <a:r>
              <a:rPr lang="en-US" dirty="0" smtClean="0"/>
              <a:t>Impeachment: </a:t>
            </a:r>
          </a:p>
          <a:p>
            <a:pPr lvl="1"/>
            <a:r>
              <a:rPr lang="en-US" dirty="0" smtClean="0"/>
              <a:t>Attorney General (</a:t>
            </a:r>
            <a:r>
              <a:rPr lang="en-US" b="1" dirty="0" smtClean="0"/>
              <a:t>Janet Reno</a:t>
            </a:r>
            <a:r>
              <a:rPr lang="en-US" dirty="0" smtClean="0"/>
              <a:t>) – Decided to investigate</a:t>
            </a:r>
          </a:p>
          <a:p>
            <a:pPr lvl="2"/>
            <a:r>
              <a:rPr lang="en-US" dirty="0" smtClean="0"/>
              <a:t>Kenneth Star – Led Panel</a:t>
            </a:r>
          </a:p>
          <a:p>
            <a:pPr lvl="1"/>
            <a:r>
              <a:rPr lang="en-US" dirty="0" smtClean="0"/>
              <a:t>Evidence suggested </a:t>
            </a:r>
            <a:r>
              <a:rPr lang="en-US" b="1" dirty="0" smtClean="0">
                <a:solidFill>
                  <a:srgbClr val="3366FF"/>
                </a:solidFill>
              </a:rPr>
              <a:t>perjury</a:t>
            </a:r>
            <a:r>
              <a:rPr lang="en-US" dirty="0" smtClean="0"/>
              <a:t> – lying under oath</a:t>
            </a:r>
          </a:p>
          <a:p>
            <a:pPr lvl="1"/>
            <a:r>
              <a:rPr lang="en-US" dirty="0" smtClean="0"/>
              <a:t>Was not booted out of office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8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3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045" y="1129284"/>
            <a:ext cx="4151953" cy="886968"/>
          </a:xfrm>
        </p:spPr>
        <p:txBody>
          <a:bodyPr/>
          <a:lstStyle/>
          <a:p>
            <a:r>
              <a:rPr lang="en-US" dirty="0" smtClean="0"/>
              <a:t>Foreign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368" y="2020888"/>
            <a:ext cx="4363631" cy="4105275"/>
          </a:xfrm>
        </p:spPr>
        <p:txBody>
          <a:bodyPr/>
          <a:lstStyle/>
          <a:p>
            <a:r>
              <a:rPr lang="en-US" dirty="0" smtClean="0"/>
              <a:t>Bosnia and Kosovo</a:t>
            </a:r>
          </a:p>
          <a:p>
            <a:pPr lvl="1"/>
            <a:r>
              <a:rPr lang="en-US" dirty="0" smtClean="0"/>
              <a:t>Yugoslavia split (Southeast Europe)</a:t>
            </a:r>
          </a:p>
          <a:p>
            <a:pPr lvl="2"/>
            <a:r>
              <a:rPr lang="en-US" dirty="0" smtClean="0"/>
              <a:t>3-way civil war (Serbians, Croatians, and Bosnian Muslims)</a:t>
            </a:r>
          </a:p>
          <a:p>
            <a:pPr lvl="2"/>
            <a:r>
              <a:rPr lang="en-US" dirty="0" smtClean="0"/>
              <a:t>Serbs started </a:t>
            </a:r>
            <a:r>
              <a:rPr lang="en-US" b="1" dirty="0" smtClean="0">
                <a:solidFill>
                  <a:srgbClr val="3366FF"/>
                </a:solidFill>
              </a:rPr>
              <a:t>Ethnic Cleansing </a:t>
            </a:r>
            <a:r>
              <a:rPr lang="en-US" dirty="0" smtClean="0"/>
              <a:t>– expulsion of ethnic groups from area</a:t>
            </a:r>
          </a:p>
          <a:p>
            <a:pPr lvl="2"/>
            <a:r>
              <a:rPr lang="en-US" b="1" dirty="0" smtClean="0"/>
              <a:t>Dayton Accords </a:t>
            </a:r>
            <a:r>
              <a:rPr lang="en-US" dirty="0" smtClean="0"/>
              <a:t>– Peace talks in Dayton Ohio</a:t>
            </a:r>
          </a:p>
          <a:p>
            <a:pPr lvl="2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VbNocQORWQ8</a:t>
            </a:r>
            <a:r>
              <a:rPr lang="en-US" dirty="0" smtClean="0"/>
              <a:t> (BBC)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258"/>
            <a:ext cx="4780368" cy="49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70" y="685800"/>
            <a:ext cx="7724568" cy="886968"/>
          </a:xfrm>
        </p:spPr>
        <p:txBody>
          <a:bodyPr/>
          <a:lstStyle/>
          <a:p>
            <a:pPr algn="ctr"/>
            <a:r>
              <a:rPr lang="en-US" b="1" u="sng" dirty="0" smtClean="0"/>
              <a:t>Middle East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538" y="2020888"/>
            <a:ext cx="3777461" cy="4105275"/>
          </a:xfrm>
        </p:spPr>
        <p:txBody>
          <a:bodyPr/>
          <a:lstStyle/>
          <a:p>
            <a:r>
              <a:rPr lang="en-US" dirty="0" smtClean="0"/>
              <a:t>Israel vs. Palestine</a:t>
            </a:r>
          </a:p>
          <a:p>
            <a:pPr lvl="1"/>
            <a:r>
              <a:rPr lang="en-US" dirty="0" smtClean="0"/>
              <a:t>Israel Leader – Yitzhak Rabin</a:t>
            </a:r>
          </a:p>
          <a:p>
            <a:pPr lvl="1"/>
            <a:r>
              <a:rPr lang="en-US" dirty="0" smtClean="0"/>
              <a:t>Palestine Leader – </a:t>
            </a:r>
            <a:r>
              <a:rPr lang="en-US" dirty="0" err="1" smtClean="0"/>
              <a:t>Yasir</a:t>
            </a:r>
            <a:r>
              <a:rPr lang="en-US" dirty="0" smtClean="0"/>
              <a:t> Arafat</a:t>
            </a:r>
          </a:p>
          <a:p>
            <a:r>
              <a:rPr lang="en-US" dirty="0" smtClean="0"/>
              <a:t>Agreement</a:t>
            </a:r>
          </a:p>
          <a:p>
            <a:pPr lvl="1"/>
            <a:r>
              <a:rPr lang="en-US" dirty="0" smtClean="0"/>
              <a:t>Palestine recognized Israel as country</a:t>
            </a:r>
          </a:p>
          <a:p>
            <a:pPr lvl="1"/>
            <a:r>
              <a:rPr lang="en-US" dirty="0" smtClean="0"/>
              <a:t>Israel recognizes Palestine Liberation Organization</a:t>
            </a:r>
          </a:p>
          <a:p>
            <a:r>
              <a:rPr lang="en-US" dirty="0" smtClean="0"/>
              <a:t>Further peace plans attempted but too much opposition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025"/>
            <a:ext cx="5366539" cy="45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3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outlining your paper that’s due on Wednesday</a:t>
            </a:r>
          </a:p>
          <a:p>
            <a:r>
              <a:rPr lang="en-US" dirty="0" smtClean="0"/>
              <a:t>Be sure you: </a:t>
            </a:r>
          </a:p>
          <a:p>
            <a:pPr lvl="1"/>
            <a:r>
              <a:rPr lang="en-US" dirty="0" smtClean="0"/>
              <a:t>Organize your thoughts </a:t>
            </a:r>
          </a:p>
          <a:p>
            <a:pPr lvl="1"/>
            <a:r>
              <a:rPr lang="en-US" dirty="0" smtClean="0"/>
              <a:t>ATQ</a:t>
            </a:r>
          </a:p>
          <a:p>
            <a:pPr lvl="1"/>
            <a:r>
              <a:rPr lang="en-US" dirty="0" smtClean="0"/>
              <a:t>Use </a:t>
            </a:r>
            <a:r>
              <a:rPr lang="en-US" smtClean="0"/>
              <a:t>specific evidence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33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264</TotalTime>
  <Words>263</Words>
  <Application>Microsoft Macintosh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Inspiration</vt:lpstr>
      <vt:lpstr>Do Now: With a partner make a list of major events from the video on Clinton’s presidency. </vt:lpstr>
      <vt:lpstr>First Term Agenda</vt:lpstr>
      <vt:lpstr>Clinton’s Second Term</vt:lpstr>
      <vt:lpstr>Foreign Policies</vt:lpstr>
      <vt:lpstr>Middle East</vt:lpstr>
      <vt:lpstr>Partner Outline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What was the most important events of Clinton’s Presidency</dc:title>
  <dc:creator>Christopher Collison</dc:creator>
  <cp:lastModifiedBy>Christopher Collison</cp:lastModifiedBy>
  <cp:revision>10</cp:revision>
  <dcterms:created xsi:type="dcterms:W3CDTF">2013-06-03T10:54:49Z</dcterms:created>
  <dcterms:modified xsi:type="dcterms:W3CDTF">2013-06-03T15:20:11Z</dcterms:modified>
</cp:coreProperties>
</file>