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0" r:id="rId27"/>
    <p:sldId id="281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5/15/13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5/15/13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1358713"/>
            <a:ext cx="8307387" cy="1619250"/>
          </a:xfrm>
        </p:spPr>
        <p:txBody>
          <a:bodyPr/>
          <a:lstStyle/>
          <a:p>
            <a:r>
              <a:rPr lang="en-US" b="1" dirty="0" smtClean="0"/>
              <a:t>Do Now: </a:t>
            </a:r>
            <a:r>
              <a:rPr lang="en-US" dirty="0" smtClean="0"/>
              <a:t>Grab a survey and answer the questions.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09999"/>
            <a:ext cx="8307387" cy="1448213"/>
          </a:xfrm>
        </p:spPr>
        <p:txBody>
          <a:bodyPr/>
          <a:lstStyle/>
          <a:p>
            <a:r>
              <a:rPr lang="en-US" sz="2400" b="1" dirty="0"/>
              <a:t>Objectives: </a:t>
            </a:r>
            <a:r>
              <a:rPr lang="en-US" sz="2400" dirty="0"/>
              <a:t>Students will be able to...(1) define liberals and conservatives (2) analyze the characteristics of both</a:t>
            </a:r>
            <a:r>
              <a:rPr lang="en-US" sz="2400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84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21" y="178581"/>
            <a:ext cx="8791736" cy="6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00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People only become wealthy by hurting others.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296"/>
            <a:ext cx="5239319" cy="3623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630" y="2105097"/>
            <a:ext cx="420237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49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971"/>
            <a:ext cx="9144000" cy="682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26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Private citizens can do most things better than the government.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756646"/>
            <a:ext cx="7620000" cy="4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70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265"/>
            <a:ext cx="9144000" cy="685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Increasing taxes paid by Americans will help the economy. 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29" y="2599765"/>
            <a:ext cx="7144524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0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567"/>
            <a:ext cx="9144000" cy="688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25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The death penalty should be used to protect society from repeat murderers. 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2756645"/>
            <a:ext cx="4584700" cy="392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24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91"/>
            <a:ext cx="9144000" cy="688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5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The government should force businesses to hire a certain gender. 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756646"/>
            <a:ext cx="6858000" cy="410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85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in your Liberal &amp; Conservative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981</a:t>
            </a:r>
          </a:p>
          <a:p>
            <a:r>
              <a:rPr lang="en-US" dirty="0" smtClean="0"/>
              <a:t>List things they believe or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07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3413"/>
            <a:ext cx="9144000" cy="690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43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Most likely to support military intervention to bring terrorists to </a:t>
            </a:r>
            <a:r>
              <a:rPr lang="en-US" b="1" dirty="0" smtClean="0">
                <a:solidFill>
                  <a:srgbClr val="FFFFFF"/>
                </a:solidFill>
              </a:rPr>
              <a:t>justice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6646"/>
            <a:ext cx="9144000" cy="410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64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199"/>
            <a:ext cx="9144000" cy="689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47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America should have a large and powerful military. 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5" y="2756646"/>
            <a:ext cx="8308975" cy="410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76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63"/>
            <a:ext cx="9144000" cy="686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91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Taking the answer to your survey, explain in one sentence whether your answer is liberal or conservative and why.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20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Conservatism and the Cold War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59" y="2756646"/>
            <a:ext cx="4266869" cy="3890529"/>
          </a:xfrm>
        </p:spPr>
        <p:txBody>
          <a:bodyPr/>
          <a:lstStyle/>
          <a:p>
            <a:r>
              <a:rPr lang="en-US" dirty="0" smtClean="0"/>
              <a:t>Revived for two major reasons: </a:t>
            </a:r>
          </a:p>
          <a:p>
            <a:pPr lvl="1"/>
            <a:r>
              <a:rPr lang="en-US" dirty="0" smtClean="0"/>
              <a:t>Fights vs. Communism revived debate about role of government</a:t>
            </a:r>
          </a:p>
          <a:p>
            <a:pPr lvl="1"/>
            <a:r>
              <a:rPr lang="en-US" dirty="0" smtClean="0"/>
              <a:t>Failed to stop spread of Communism because liberals didn't</a:t>
            </a:r>
            <a:r>
              <a:rPr lang="fr-FR" dirty="0" smtClean="0"/>
              <a:t>’</a:t>
            </a:r>
            <a:r>
              <a:rPr lang="en-US" dirty="0" smtClean="0"/>
              <a:t>t understand strong foreign policy</a:t>
            </a:r>
          </a:p>
          <a:p>
            <a:r>
              <a:rPr lang="en-US" dirty="0" smtClean="0"/>
              <a:t>Communism rejects religion</a:t>
            </a:r>
          </a:p>
          <a:p>
            <a:pPr lvl="1"/>
            <a:r>
              <a:rPr lang="en-US" dirty="0" smtClean="0"/>
              <a:t>Liberals lost support of religious Americans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715" y="2599765"/>
            <a:ext cx="4857285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17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rgbClr val="0D0D0D"/>
                </a:solidFill>
              </a:rPr>
              <a:t>Conservatives Organize	</a:t>
            </a:r>
            <a:endParaRPr lang="en-US" b="1" dirty="0">
              <a:solidFill>
                <a:srgbClr val="0D0D0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7794" y="2756646"/>
            <a:ext cx="4577106" cy="3491753"/>
          </a:xfrm>
        </p:spPr>
        <p:txBody>
          <a:bodyPr/>
          <a:lstStyle/>
          <a:p>
            <a:r>
              <a:rPr lang="en-US" dirty="0" smtClean="0"/>
              <a:t>William Buckley – Starts magazine </a:t>
            </a:r>
            <a:r>
              <a:rPr lang="en-US" i="1" dirty="0" smtClean="0"/>
              <a:t>National Review</a:t>
            </a:r>
            <a:r>
              <a:rPr lang="en-US" dirty="0" smtClean="0"/>
              <a:t>. </a:t>
            </a:r>
          </a:p>
          <a:p>
            <a:r>
              <a:rPr lang="en-US" dirty="0" smtClean="0"/>
              <a:t>Young conservatives within Republican party pushed for bigger roles</a:t>
            </a:r>
          </a:p>
          <a:p>
            <a:r>
              <a:rPr lang="en-US" b="1" dirty="0" smtClean="0"/>
              <a:t>Barry Goldwater </a:t>
            </a:r>
            <a:r>
              <a:rPr lang="en-US" dirty="0" smtClean="0"/>
              <a:t>– Even won nomination in 1964 (Lost to LBJ)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47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87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 Now: Grab a map and label the the 48 continental states w/ a partner (Without a book)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Objectives: </a:t>
            </a:r>
            <a:r>
              <a:rPr lang="en-US" dirty="0"/>
              <a:t>Students will be able to...(1) identify the sunbelt states (2) explain some characteristics of sunbelt </a:t>
            </a:r>
            <a:r>
              <a:rPr lang="en-US" dirty="0" smtClean="0"/>
              <a:t>states</a:t>
            </a:r>
            <a:endParaRPr lang="en-US" dirty="0"/>
          </a:p>
          <a:p>
            <a:r>
              <a:rPr lang="en-US" b="1" dirty="0" smtClean="0"/>
              <a:t>Homework: </a:t>
            </a:r>
            <a:r>
              <a:rPr lang="en-US" dirty="0" smtClean="0"/>
              <a:t>Guided reading worksheet OR notes on 33.1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667" y="4021667"/>
            <a:ext cx="6117166" cy="266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72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D0D0D"/>
                </a:solidFill>
              </a:rPr>
              <a:t>Sunbelt States (Shade or color in the following states)</a:t>
            </a:r>
            <a:endParaRPr lang="en-US" b="1" dirty="0">
              <a:solidFill>
                <a:srgbClr val="0D0D0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>
            <a:normAutofit fontScale="92500"/>
          </a:bodyPr>
          <a:lstStyle/>
          <a:p>
            <a:r>
              <a:rPr lang="en-US" b="1" dirty="0" smtClean="0"/>
              <a:t>California</a:t>
            </a:r>
          </a:p>
          <a:p>
            <a:r>
              <a:rPr lang="en-US" b="1" dirty="0" smtClean="0"/>
              <a:t>Nevada</a:t>
            </a:r>
          </a:p>
          <a:p>
            <a:r>
              <a:rPr lang="en-US" b="1" dirty="0" smtClean="0"/>
              <a:t>Arizona</a:t>
            </a:r>
          </a:p>
          <a:p>
            <a:r>
              <a:rPr lang="en-US" b="1" dirty="0" smtClean="0"/>
              <a:t>New Mexico</a:t>
            </a:r>
          </a:p>
          <a:p>
            <a:r>
              <a:rPr lang="en-US" b="1" dirty="0" smtClean="0"/>
              <a:t>Texas</a:t>
            </a:r>
          </a:p>
          <a:p>
            <a:r>
              <a:rPr lang="en-US" b="1" dirty="0" smtClean="0"/>
              <a:t>Louisiana </a:t>
            </a:r>
          </a:p>
          <a:p>
            <a:r>
              <a:rPr lang="en-US" b="1" dirty="0" smtClean="0"/>
              <a:t>Arkansas</a:t>
            </a:r>
          </a:p>
          <a:p>
            <a:r>
              <a:rPr lang="en-US" b="1" dirty="0" smtClean="0"/>
              <a:t>Mississippi</a:t>
            </a:r>
          </a:p>
          <a:p>
            <a:r>
              <a:rPr lang="en-US" b="1" dirty="0" smtClean="0"/>
              <a:t>Alabama</a:t>
            </a:r>
          </a:p>
          <a:p>
            <a:r>
              <a:rPr lang="en-US" b="1" dirty="0" smtClean="0"/>
              <a:t>Tennessee </a:t>
            </a:r>
          </a:p>
          <a:p>
            <a:r>
              <a:rPr lang="en-US" b="1" dirty="0" smtClean="0"/>
              <a:t>Georgia</a:t>
            </a:r>
          </a:p>
          <a:p>
            <a:r>
              <a:rPr lang="en-US" b="1" dirty="0" smtClean="0"/>
              <a:t>Florida</a:t>
            </a:r>
          </a:p>
          <a:p>
            <a:r>
              <a:rPr lang="en-US" b="1" dirty="0" smtClean="0"/>
              <a:t>South Carolina</a:t>
            </a:r>
          </a:p>
          <a:p>
            <a:r>
              <a:rPr lang="en-US" b="1" dirty="0" smtClean="0"/>
              <a:t>North Carolina </a:t>
            </a:r>
          </a:p>
          <a:p>
            <a:r>
              <a:rPr lang="en-US" b="1" dirty="0" smtClean="0"/>
              <a:t>Virginia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2292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6" y="952430"/>
            <a:ext cx="8308975" cy="1289751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FFFF00"/>
                </a:solidFill>
              </a:rPr>
              <a:t>Liberalism vs. Conservatism</a:t>
            </a:r>
            <a:br>
              <a:rPr lang="en-US" b="1" u="sng" dirty="0" smtClean="0">
                <a:solidFill>
                  <a:srgbClr val="FFFF00"/>
                </a:solidFill>
              </a:rPr>
            </a:br>
            <a:r>
              <a:rPr lang="en-US" dirty="0" smtClean="0"/>
              <a:t>Dominated </a:t>
            </a:r>
            <a:r>
              <a:rPr lang="en-US" dirty="0"/>
              <a:t>much of </a:t>
            </a:r>
            <a:r>
              <a:rPr lang="en-US" dirty="0" smtClean="0"/>
              <a:t>1900s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197910"/>
              </p:ext>
            </p:extLst>
          </p:nvPr>
        </p:nvGraphicFramePr>
        <p:xfrm>
          <a:off x="415925" y="2500133"/>
          <a:ext cx="8308976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4488"/>
                <a:gridCol w="4154488"/>
              </a:tblGrid>
              <a:tr h="3718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Liberals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Conservatives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2035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Government should regulate </a:t>
                      </a:r>
                      <a:r>
                        <a:rPr lang="en-US" b="1" dirty="0" smtClean="0"/>
                        <a:t>economy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dirty="0" smtClean="0"/>
                        <a:t>Protection from big businesses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dirty="0" smtClean="0"/>
                        <a:t>Government (Federal)</a:t>
                      </a:r>
                      <a:r>
                        <a:rPr lang="en-US" baseline="0" dirty="0" smtClean="0"/>
                        <a:t> should help disadvantaged Americans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dirty="0" smtClean="0"/>
                        <a:t>Social programs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dirty="0" smtClean="0"/>
                        <a:t>Tax</a:t>
                      </a:r>
                      <a:r>
                        <a:rPr lang="en-US" baseline="0" dirty="0" smtClean="0"/>
                        <a:t> burden on wealthy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Government SHOULDN’T regulate social behavior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dirty="0" smtClean="0"/>
                        <a:t>Pro free speech and privacy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dirty="0" smtClean="0"/>
                        <a:t>Government should not support religion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dirty="0" smtClean="0"/>
                        <a:t>Support</a:t>
                      </a:r>
                      <a:r>
                        <a:rPr lang="en-US" baseline="0" dirty="0" smtClean="0"/>
                        <a:t> high taxes of wealthy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Distrust powerful</a:t>
                      </a:r>
                      <a:r>
                        <a:rPr lang="en-US" baseline="0" dirty="0" smtClean="0"/>
                        <a:t> government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Economic: 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Less government intervention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Does not regulate economy (Free Enterprise)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Oppose high taxes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Support strong military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Religious faith really important to society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Social problems are issue of morality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Government can use some police force to regulate social behaviors</a:t>
                      </a:r>
                    </a:p>
                  </a:txBody>
                  <a:tcPr/>
                </a:tc>
              </a:tr>
              <a:tr h="343203">
                <a:tc>
                  <a:txBody>
                    <a:bodyPr/>
                    <a:lstStyle/>
                    <a:p>
                      <a:pPr marL="0" lvl="0" indent="0">
                        <a:buFont typeface="Arial"/>
                        <a:buNone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787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5-15 at 7.17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2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D0D0D"/>
                </a:solidFill>
              </a:rPr>
              <a:t>Rise of the Sunbelt</a:t>
            </a:r>
            <a:endParaRPr lang="en-US" b="1" dirty="0">
              <a:solidFill>
                <a:srgbClr val="0D0D0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2852521"/>
          </a:xfrm>
        </p:spPr>
        <p:txBody>
          <a:bodyPr/>
          <a:lstStyle/>
          <a:p>
            <a:r>
              <a:rPr lang="en-US" dirty="0" smtClean="0"/>
              <a:t>Historically – Conservatives split their vote (South – Democrats: West – Republicans)</a:t>
            </a:r>
          </a:p>
          <a:p>
            <a:pPr lvl="1"/>
            <a:r>
              <a:rPr lang="en-US" dirty="0" smtClean="0"/>
              <a:t>Whoever won Northeast won election</a:t>
            </a:r>
          </a:p>
          <a:p>
            <a:r>
              <a:rPr lang="en-US" dirty="0" smtClean="0"/>
              <a:t>Movement to South/West after WWII (Sunbelt)</a:t>
            </a:r>
          </a:p>
          <a:p>
            <a:r>
              <a:rPr lang="en-US" dirty="0" smtClean="0"/>
              <a:t>People viewed federal government differently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33" y="0"/>
            <a:ext cx="4720166" cy="275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00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D0D0D"/>
                </a:solidFill>
              </a:rPr>
              <a:t>Group Activity (pg. 982-984)</a:t>
            </a:r>
            <a:endParaRPr lang="en-US" b="1" dirty="0">
              <a:solidFill>
                <a:srgbClr val="0D0D0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i="1" dirty="0" smtClean="0"/>
              <a:t>Questions to consider: </a:t>
            </a:r>
          </a:p>
          <a:p>
            <a:pPr lvl="1"/>
            <a:r>
              <a:rPr lang="en-US" sz="3200" dirty="0" smtClean="0"/>
              <a:t>Why were these groups of people turning towards conservatism? </a:t>
            </a:r>
          </a:p>
          <a:p>
            <a:pPr lvl="1"/>
            <a:r>
              <a:rPr lang="en-US" sz="3200" dirty="0" smtClean="0"/>
              <a:t>What did they oppose and why? </a:t>
            </a:r>
          </a:p>
          <a:p>
            <a:pPr lvl="1"/>
            <a:r>
              <a:rPr lang="en-US" sz="3200" dirty="0" smtClean="0"/>
              <a:t>What gave these groups power? </a:t>
            </a:r>
          </a:p>
        </p:txBody>
      </p:sp>
    </p:spTree>
    <p:extLst>
      <p:ext uri="{BB962C8B-B14F-4D97-AF65-F5344CB8AC3E}">
        <p14:creationId xmlns:p14="http://schemas.microsoft.com/office/powerpoint/2010/main" val="3254522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try and see if </a:t>
            </a:r>
            <a:br>
              <a:rPr lang="en-US" dirty="0" smtClean="0"/>
            </a:br>
            <a:r>
              <a:rPr lang="en-US" dirty="0" smtClean="0"/>
              <a:t>we can figure some 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4347092" cy="4101354"/>
          </a:xfrm>
        </p:spPr>
        <p:txBody>
          <a:bodyPr/>
          <a:lstStyle/>
          <a:p>
            <a:r>
              <a:rPr lang="en-US" dirty="0" smtClean="0"/>
              <a:t>Who would agree with the following statements? </a:t>
            </a:r>
          </a:p>
          <a:p>
            <a:r>
              <a:rPr lang="en-US" dirty="0" smtClean="0"/>
              <a:t>Hold up your sign…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400" y="896096"/>
            <a:ext cx="3911600" cy="489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82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government should run healthcare”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51" y="2262024"/>
            <a:ext cx="8752043" cy="459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6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51" y="297636"/>
            <a:ext cx="8613121" cy="625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15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70697"/>
            <a:ext cx="8308975" cy="1429068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D0D0D"/>
                </a:solidFill>
              </a:rPr>
              <a:t/>
            </a:r>
            <a:br>
              <a:rPr lang="en-US" sz="2800" b="1" dirty="0" smtClean="0">
                <a:solidFill>
                  <a:srgbClr val="0D0D0D"/>
                </a:solidFill>
              </a:rPr>
            </a:br>
            <a:r>
              <a:rPr lang="en-US" sz="2800" b="1" dirty="0">
                <a:solidFill>
                  <a:srgbClr val="0D0D0D"/>
                </a:solidFill>
              </a:rPr>
              <a:t/>
            </a:r>
            <a:br>
              <a:rPr lang="en-US" sz="2800" b="1" dirty="0">
                <a:solidFill>
                  <a:srgbClr val="0D0D0D"/>
                </a:solidFill>
              </a:rPr>
            </a:br>
            <a:r>
              <a:rPr lang="en-US" sz="2800" b="1" dirty="0" smtClean="0">
                <a:solidFill>
                  <a:srgbClr val="0D0D0D"/>
                </a:solidFill>
              </a:rPr>
              <a:t>The </a:t>
            </a:r>
            <a:r>
              <a:rPr lang="en-US" sz="2800" b="1" dirty="0">
                <a:solidFill>
                  <a:srgbClr val="0D0D0D"/>
                </a:solidFill>
              </a:rPr>
              <a:t>government should spend less in order to stay within budget rather than increase taxes on citizens to balance the budget.  </a:t>
            </a:r>
            <a:endParaRPr lang="en-US" sz="2800" dirty="0">
              <a:solidFill>
                <a:srgbClr val="0D0D0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756646"/>
            <a:ext cx="8077200" cy="410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0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51" y="357162"/>
            <a:ext cx="8724900" cy="650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75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The government should force businesses to provide certain benefits to employees.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6646"/>
            <a:ext cx="9144000" cy="410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84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85</TotalTime>
  <Words>514</Words>
  <Application>Microsoft Macintosh PowerPoint</Application>
  <PresentationFormat>On-screen Show (4:3)</PresentationFormat>
  <Paragraphs>81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Expo</vt:lpstr>
      <vt:lpstr>Do Now: Grab a survey and answer the questions. </vt:lpstr>
      <vt:lpstr>Fill in your Liberal &amp; Conservative Chart</vt:lpstr>
      <vt:lpstr>Liberalism vs. Conservatism Dominated much of 1900s</vt:lpstr>
      <vt:lpstr>Lets try and see if  we can figure some out…</vt:lpstr>
      <vt:lpstr>“The government should run healthcare”  </vt:lpstr>
      <vt:lpstr>PowerPoint Presentation</vt:lpstr>
      <vt:lpstr>  The government should spend less in order to stay within budget rather than increase taxes on citizens to balance the budget.  </vt:lpstr>
      <vt:lpstr>PowerPoint Presentation</vt:lpstr>
      <vt:lpstr>The government should force businesses to provide certain benefits to employees.</vt:lpstr>
      <vt:lpstr>PowerPoint Presentation</vt:lpstr>
      <vt:lpstr>People only become wealthy by hurting others.</vt:lpstr>
      <vt:lpstr>PowerPoint Presentation</vt:lpstr>
      <vt:lpstr>Private citizens can do most things better than the government.</vt:lpstr>
      <vt:lpstr>PowerPoint Presentation</vt:lpstr>
      <vt:lpstr>Increasing taxes paid by Americans will help the economy.  </vt:lpstr>
      <vt:lpstr>PowerPoint Presentation</vt:lpstr>
      <vt:lpstr>The death penalty should be used to protect society from repeat murderers. </vt:lpstr>
      <vt:lpstr>PowerPoint Presentation</vt:lpstr>
      <vt:lpstr>The government should force businesses to hire a certain gender.  </vt:lpstr>
      <vt:lpstr>PowerPoint Presentation</vt:lpstr>
      <vt:lpstr>Most likely to support military intervention to bring terrorists to justice</vt:lpstr>
      <vt:lpstr>PowerPoint Presentation</vt:lpstr>
      <vt:lpstr>America should have a large and powerful military. </vt:lpstr>
      <vt:lpstr>PowerPoint Presentation</vt:lpstr>
      <vt:lpstr>Your turn…</vt:lpstr>
      <vt:lpstr>Conservatism and the Cold War</vt:lpstr>
      <vt:lpstr>Conservatives Organize </vt:lpstr>
      <vt:lpstr>Do Now: Grab a map and label the the 48 continental states w/ a partner (Without a book)</vt:lpstr>
      <vt:lpstr>Sunbelt States (Shade or color in the following states)</vt:lpstr>
      <vt:lpstr>PowerPoint Presentation</vt:lpstr>
      <vt:lpstr>Rise of the Sunbelt</vt:lpstr>
      <vt:lpstr>Group Activity (pg. 982-984)</vt:lpstr>
    </vt:vector>
  </TitlesOfParts>
  <Company>Northeastern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Grab a survey and answer the questions. </dc:title>
  <dc:creator>Christopher Collison</dc:creator>
  <cp:lastModifiedBy>Christopher Collison</cp:lastModifiedBy>
  <cp:revision>15</cp:revision>
  <dcterms:created xsi:type="dcterms:W3CDTF">2013-05-10T01:00:17Z</dcterms:created>
  <dcterms:modified xsi:type="dcterms:W3CDTF">2013-05-15T11:44:16Z</dcterms:modified>
</cp:coreProperties>
</file>