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5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4/30/13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4/30/13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4/30/13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N5V9sP_nDCM" TargetMode="Externa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aUKzSsVmnp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www.youtube.com/watch?v=e9kraz6SQ6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896"/>
            <a:ext cx="7772400" cy="2171614"/>
          </a:xfrm>
        </p:spPr>
        <p:txBody>
          <a:bodyPr/>
          <a:lstStyle/>
          <a:p>
            <a:r>
              <a:rPr lang="en-US" sz="3200" b="1" dirty="0" smtClean="0"/>
              <a:t>Do Now: </a:t>
            </a:r>
            <a:r>
              <a:rPr lang="en-US" sz="3200" dirty="0"/>
              <a:t>D</a:t>
            </a:r>
            <a:r>
              <a:rPr lang="en-US" sz="3200" dirty="0" smtClean="0"/>
              <a:t>escribe the opposition to Vietnam War after </a:t>
            </a:r>
            <a:r>
              <a:rPr lang="en-US" sz="3200" dirty="0" err="1" smtClean="0"/>
              <a:t>Tet</a:t>
            </a:r>
            <a:r>
              <a:rPr lang="en-US" sz="3200" dirty="0" smtClean="0"/>
              <a:t> and towards the end of the war? What was it like?  (Violent, calm, aggressive, anti-US?)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5536" y="2745251"/>
            <a:ext cx="4148464" cy="4112750"/>
          </a:xfrm>
        </p:spPr>
        <p:txBody>
          <a:bodyPr>
            <a:normAutofit/>
          </a:bodyPr>
          <a:lstStyle/>
          <a:p>
            <a:r>
              <a:rPr lang="en-US" sz="2400" b="1" dirty="0"/>
              <a:t>Objectives: </a:t>
            </a:r>
            <a:r>
              <a:rPr lang="en-US" sz="2400" dirty="0"/>
              <a:t>Students will be able to...(1) explain Nixon's domestic policies (2) analyze a video for key </a:t>
            </a:r>
            <a:r>
              <a:rPr lang="en-US" sz="2400" dirty="0" smtClean="0"/>
              <a:t>information</a:t>
            </a:r>
          </a:p>
          <a:p>
            <a:endParaRPr lang="en-US" sz="2400" dirty="0"/>
          </a:p>
          <a:p>
            <a:r>
              <a:rPr lang="en-US" sz="2400" b="1" dirty="0" smtClean="0"/>
              <a:t>Homework: </a:t>
            </a:r>
            <a:r>
              <a:rPr lang="en-US" sz="2400" dirty="0" smtClean="0"/>
              <a:t>Read and summarize each paragraph from handout in one sentence.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richard_nix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406"/>
            <a:ext cx="4995536" cy="43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7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Nixon’s New Federalism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0" y="1397000"/>
            <a:ext cx="5080000" cy="47291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Dismantle federal programs and giving more power to states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Revenue Sharing </a:t>
            </a:r>
            <a:r>
              <a:rPr lang="en-US" sz="2800" dirty="0" smtClean="0"/>
              <a:t>– money brought in shared</a:t>
            </a:r>
          </a:p>
          <a:p>
            <a:r>
              <a:rPr lang="en-US" sz="2800" dirty="0" smtClean="0"/>
              <a:t>Wanted more executive power</a:t>
            </a:r>
          </a:p>
          <a:p>
            <a:pPr lvl="1"/>
            <a:r>
              <a:rPr lang="en-US" sz="2800" dirty="0" smtClean="0"/>
              <a:t>Tried to work around lawmakers</a:t>
            </a:r>
          </a:p>
          <a:p>
            <a:pPr lvl="1"/>
            <a:r>
              <a:rPr lang="en-US" sz="2800" b="1" dirty="0" smtClean="0">
                <a:solidFill>
                  <a:srgbClr val="3366FF"/>
                </a:solidFill>
              </a:rPr>
              <a:t>Impounded</a:t>
            </a:r>
            <a:r>
              <a:rPr lang="en-US" sz="2800" dirty="0" smtClean="0"/>
              <a:t> – Refusal to release funds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0"/>
            <a:ext cx="4064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3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9891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Now: Share your homework from last night. Similarities/Differences in summaries.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81353"/>
            <a:ext cx="7770813" cy="354481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Objectives: </a:t>
            </a:r>
            <a:r>
              <a:rPr lang="en-US" sz="2800" dirty="0"/>
              <a:t>Students will be able to...(1) analyze an image for key information (2) write from a chose perspective. </a:t>
            </a: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b="1" dirty="0" smtClean="0"/>
              <a:t>Homework: </a:t>
            </a:r>
            <a:r>
              <a:rPr lang="en-US" sz="2800" dirty="0" smtClean="0"/>
              <a:t>Finish profile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2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Nixon and Kissinger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2300" y="1869141"/>
            <a:ext cx="4711700" cy="42570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Kissinger chosen as National Security Advisor</a:t>
            </a:r>
          </a:p>
          <a:p>
            <a:r>
              <a:rPr lang="en-US" sz="2400" dirty="0" smtClean="0"/>
              <a:t>Can’t just abandon Vietnam. Why? </a:t>
            </a:r>
          </a:p>
          <a:p>
            <a:pPr lvl="1"/>
            <a:r>
              <a:rPr lang="en-US" sz="2400" dirty="0" smtClean="0"/>
              <a:t>Gradual withdrawal</a:t>
            </a:r>
          </a:p>
          <a:p>
            <a:r>
              <a:rPr lang="en-US" sz="2600" dirty="0" smtClean="0"/>
              <a:t>Thought previous policies too rigid (hard)</a:t>
            </a:r>
          </a:p>
          <a:p>
            <a:r>
              <a:rPr lang="en-US" sz="2600" dirty="0" smtClean="0"/>
              <a:t>Negotiations key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4182"/>
            <a:ext cx="4432300" cy="445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13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Fighting Groups of Friends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3841389" cy="4257022"/>
          </a:xfrm>
        </p:spPr>
        <p:txBody>
          <a:bodyPr/>
          <a:lstStyle/>
          <a:p>
            <a:r>
              <a:rPr lang="en-US" dirty="0" smtClean="0"/>
              <a:t>How to become friends again? </a:t>
            </a:r>
            <a:endParaRPr lang="en-US" dirty="0"/>
          </a:p>
          <a:p>
            <a:r>
              <a:rPr lang="en-US" dirty="0" smtClean="0"/>
              <a:t>What will becoming friends again show the rest of the group?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95958"/>
            <a:ext cx="4572000" cy="389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2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0698" y="121023"/>
            <a:ext cx="4625915" cy="18662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</a:t>
            </a:r>
            <a:r>
              <a:rPr lang="en-US" b="1" dirty="0" smtClean="0">
                <a:solidFill>
                  <a:srgbClr val="3366FF"/>
                </a:solidFill>
              </a:rPr>
              <a:t>Détente - </a:t>
            </a:r>
            <a:r>
              <a:rPr lang="en-US" dirty="0"/>
              <a:t>Relaxation of tensions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0698" y="2581352"/>
            <a:ext cx="4625915" cy="4276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“We must understand that détente is not a love fest. It is an understanding between nations that have opposite purposes, but which share common interests, including the avoidance of nuclear war. Such an understanding can work – that is, restrain aggression and deter war – only as long as the potential aggressor is made to recognize that neither aggression nor war will be profitable”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765"/>
            <a:ext cx="3830698" cy="648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17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Nixon Visits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0894"/>
            <a:ext cx="4199429" cy="530710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Feb 1972 – Nixon announces visit</a:t>
            </a:r>
          </a:p>
          <a:p>
            <a:r>
              <a:rPr lang="en-US" sz="2800" dirty="0" smtClean="0"/>
              <a:t>“More normal” relations</a:t>
            </a:r>
          </a:p>
          <a:p>
            <a:r>
              <a:rPr lang="en-US" sz="2800" dirty="0" smtClean="0"/>
              <a:t>Goals of trip: </a:t>
            </a:r>
          </a:p>
          <a:p>
            <a:pPr lvl="1"/>
            <a:r>
              <a:rPr lang="en-US" sz="2800" dirty="0" smtClean="0"/>
              <a:t>Strengthen ties with China</a:t>
            </a:r>
          </a:p>
          <a:p>
            <a:pPr lvl="1"/>
            <a:r>
              <a:rPr lang="en-US" sz="2800" dirty="0" smtClean="0"/>
              <a:t>Encourage Soviets to pursue diplomacy</a:t>
            </a:r>
          </a:p>
          <a:p>
            <a:r>
              <a:rPr lang="en-US" sz="3000" dirty="0">
                <a:hlinkClick r:id="rId2"/>
              </a:rPr>
              <a:t>http://www.youtube.com/watch?v=</a:t>
            </a:r>
            <a:r>
              <a:rPr lang="en-US" sz="3000" dirty="0" smtClean="0">
                <a:hlinkClick r:id="rId2"/>
              </a:rPr>
              <a:t>N5V9sP_nDCM</a:t>
            </a:r>
            <a:endParaRPr lang="en-US" sz="3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428" y="1550894"/>
            <a:ext cx="4944571" cy="530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53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673" y="121023"/>
            <a:ext cx="4596327" cy="1429871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US-Soviet Tensions Ease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266" y="1869141"/>
            <a:ext cx="4354734" cy="476862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3366FF"/>
                </a:solidFill>
              </a:rPr>
              <a:t>Summit</a:t>
            </a:r>
            <a:r>
              <a:rPr lang="en-US" sz="2800" dirty="0" smtClean="0"/>
              <a:t> – high-level negotiation</a:t>
            </a:r>
          </a:p>
          <a:p>
            <a:r>
              <a:rPr lang="en-US" sz="2800" dirty="0" smtClean="0"/>
              <a:t>Pre-visit story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DO AN I SEE/IT MEANS CHART ON IMAGE</a:t>
            </a:r>
            <a:endParaRPr lang="en-US" sz="2800" dirty="0"/>
          </a:p>
        </p:txBody>
      </p:sp>
      <p:pic>
        <p:nvPicPr>
          <p:cNvPr id="4" name="Picture 3" descr="Screen Shot 2013-05-01 at 6.32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9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3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Profile - Nixon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32.1 and handout I gave you</a:t>
            </a:r>
          </a:p>
          <a:p>
            <a:r>
              <a:rPr lang="en-US" dirty="0" smtClean="0"/>
              <a:t>Domestic/Foreign Policy</a:t>
            </a:r>
          </a:p>
          <a:p>
            <a:r>
              <a:rPr lang="en-US" dirty="0" smtClean="0"/>
              <a:t>Timeline of key events</a:t>
            </a:r>
          </a:p>
          <a:p>
            <a:r>
              <a:rPr lang="en-US" dirty="0" smtClean="0"/>
              <a:t>Posts from other people</a:t>
            </a:r>
          </a:p>
          <a:p>
            <a:r>
              <a:rPr lang="en-US" dirty="0" smtClean="0"/>
              <a:t>Profile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57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Democratic National Convention – Chicago 1968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aUKzSsVmnpY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33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023"/>
            <a:ext cx="9144000" cy="227594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Briefly read through “An American Story” on page 952 and discuss questions below please </a:t>
            </a:r>
            <a:r>
              <a:rPr lang="en-US" b="1" dirty="0" smtClean="0">
                <a:sym typeface="Wingdings"/>
              </a:rPr>
              <a:t>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4949" y="2614074"/>
            <a:ext cx="4289051" cy="4243925"/>
          </a:xfrm>
        </p:spPr>
        <p:txBody>
          <a:bodyPr/>
          <a:lstStyle/>
          <a:p>
            <a:r>
              <a:rPr lang="en-US" dirty="0" smtClean="0"/>
              <a:t>How did G.L. </a:t>
            </a:r>
            <a:r>
              <a:rPr lang="en-US" dirty="0" err="1" smtClean="0"/>
              <a:t>Halbert</a:t>
            </a:r>
            <a:r>
              <a:rPr lang="en-US" dirty="0" smtClean="0"/>
              <a:t> feel about the protesters in Chicago (The ones from the video)? </a:t>
            </a:r>
          </a:p>
          <a:p>
            <a:r>
              <a:rPr lang="en-US" dirty="0" smtClean="0"/>
              <a:t>What about the police response? </a:t>
            </a:r>
          </a:p>
          <a:p>
            <a:r>
              <a:rPr lang="en-US" dirty="0" smtClean="0"/>
              <a:t>Do you think his views were common or uncommon among most Americans?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6971"/>
            <a:ext cx="4854949" cy="446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The “Silent Majority”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0100" y="1550894"/>
            <a:ext cx="4493900" cy="457526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supported the government and wanted end to war</a:t>
            </a:r>
          </a:p>
          <a:p>
            <a:r>
              <a:rPr lang="en-US" sz="2800" dirty="0" smtClean="0"/>
              <a:t>Nixon appealed to frustration in America (60’s violence)</a:t>
            </a:r>
          </a:p>
          <a:p>
            <a:r>
              <a:rPr lang="en-US" sz="2800" dirty="0" smtClean="0"/>
              <a:t>Nixon promised “peace with honor” in Vietnam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50893"/>
            <a:ext cx="4486219" cy="475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2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7195"/>
            <a:ext cx="7770813" cy="915799"/>
          </a:xfrm>
        </p:spPr>
        <p:txBody>
          <a:bodyPr/>
          <a:lstStyle/>
          <a:p>
            <a:r>
              <a:rPr lang="en-US" b="1" u="sng" dirty="0" smtClean="0"/>
              <a:t>Election of 1968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15994"/>
            <a:ext cx="7770813" cy="1162925"/>
          </a:xfrm>
        </p:spPr>
        <p:txBody>
          <a:bodyPr>
            <a:normAutofit lnSpcReduction="10000"/>
          </a:bodyPr>
          <a:lstStyle/>
          <a:p>
            <a:pPr>
              <a:lnSpc>
                <a:spcPct val="6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Republican</a:t>
            </a:r>
            <a:r>
              <a:rPr lang="en-US" dirty="0" smtClean="0"/>
              <a:t> – Richard Nixon</a:t>
            </a:r>
          </a:p>
          <a:p>
            <a:pPr>
              <a:lnSpc>
                <a:spcPct val="60000"/>
              </a:lnSpc>
            </a:pPr>
            <a:r>
              <a:rPr lang="en-US" b="1" dirty="0" smtClean="0">
                <a:solidFill>
                  <a:srgbClr val="3366FF"/>
                </a:solidFill>
              </a:rPr>
              <a:t>Democrat</a:t>
            </a:r>
            <a:r>
              <a:rPr lang="en-US" dirty="0" smtClean="0"/>
              <a:t> – Hubert Humphrey</a:t>
            </a:r>
          </a:p>
          <a:p>
            <a:pPr>
              <a:lnSpc>
                <a:spcPct val="60000"/>
              </a:lnSpc>
            </a:pPr>
            <a:r>
              <a:rPr lang="en-US" b="1" dirty="0" smtClean="0">
                <a:solidFill>
                  <a:srgbClr val="FF6600"/>
                </a:solidFill>
              </a:rPr>
              <a:t>Third-Party </a:t>
            </a:r>
            <a:r>
              <a:rPr lang="en-US" dirty="0" smtClean="0"/>
              <a:t>– George Wallace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8919"/>
            <a:ext cx="9144000" cy="437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Winner!!!#$@!#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Richard Nixon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770" y="2138764"/>
            <a:ext cx="4043230" cy="4719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0894"/>
            <a:ext cx="510077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215" y="6269001"/>
            <a:ext cx="5080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http://www.youtube.com/watch?v=</a:t>
            </a:r>
            <a:r>
              <a:rPr lang="en-US" dirty="0" smtClean="0">
                <a:hlinkClick r:id="rId4"/>
              </a:rPr>
              <a:t>e9kraz6SQ60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67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Southern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36480"/>
            <a:ext cx="4260884" cy="5055442"/>
          </a:xfrm>
        </p:spPr>
        <p:txBody>
          <a:bodyPr/>
          <a:lstStyle/>
          <a:p>
            <a:r>
              <a:rPr lang="en-US" dirty="0" err="1" smtClean="0"/>
              <a:t>Didn</a:t>
            </a:r>
            <a:r>
              <a:rPr lang="fr-FR" dirty="0" smtClean="0"/>
              <a:t>’</a:t>
            </a:r>
            <a:r>
              <a:rPr lang="en-US" dirty="0" smtClean="0"/>
              <a:t>t give up on South</a:t>
            </a:r>
          </a:p>
          <a:p>
            <a:r>
              <a:rPr lang="en-US" dirty="0" smtClean="0"/>
              <a:t>Nixon made promises with </a:t>
            </a:r>
            <a:r>
              <a:rPr lang="en-US" dirty="0" smtClean="0">
                <a:solidFill>
                  <a:srgbClr val="3366FF"/>
                </a:solidFill>
              </a:rPr>
              <a:t>Strom Thurmond </a:t>
            </a:r>
            <a:r>
              <a:rPr lang="en-US" dirty="0" smtClean="0"/>
              <a:t>(SC Senator)</a:t>
            </a:r>
          </a:p>
          <a:p>
            <a:pPr lvl="1"/>
            <a:r>
              <a:rPr lang="en-US" dirty="0" smtClean="0"/>
              <a:t>Appointment of officials</a:t>
            </a:r>
          </a:p>
          <a:p>
            <a:pPr lvl="1"/>
            <a:r>
              <a:rPr lang="en-US" dirty="0" smtClean="0"/>
              <a:t>No busing</a:t>
            </a:r>
          </a:p>
          <a:p>
            <a:pPr lvl="1"/>
            <a:r>
              <a:rPr lang="en-US" dirty="0" smtClean="0"/>
              <a:t>Acceptable VP</a:t>
            </a:r>
          </a:p>
          <a:p>
            <a:r>
              <a:rPr lang="en-US" dirty="0" smtClean="0"/>
              <a:t>Made good later on in presidency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50" y="1372624"/>
            <a:ext cx="4698750" cy="532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Law-and-Order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0" y="1550894"/>
            <a:ext cx="3937000" cy="4575269"/>
          </a:xfrm>
        </p:spPr>
        <p:txBody>
          <a:bodyPr/>
          <a:lstStyle/>
          <a:p>
            <a:r>
              <a:rPr lang="en-US" sz="2400" dirty="0" smtClean="0"/>
              <a:t>Cracked down on crime </a:t>
            </a:r>
          </a:p>
          <a:p>
            <a:r>
              <a:rPr lang="en-US" sz="2400" dirty="0" smtClean="0"/>
              <a:t>Stronger enforcement</a:t>
            </a:r>
          </a:p>
          <a:p>
            <a:r>
              <a:rPr lang="en-US" sz="2400" dirty="0" smtClean="0"/>
              <a:t>Earl Warren (Retired) – Replaced by </a:t>
            </a:r>
            <a:r>
              <a:rPr lang="en-US" sz="2400" b="1" dirty="0" smtClean="0">
                <a:solidFill>
                  <a:srgbClr val="FFFF00"/>
                </a:solidFill>
              </a:rPr>
              <a:t>Warren Burger</a:t>
            </a:r>
          </a:p>
          <a:p>
            <a:pPr lvl="1"/>
            <a:r>
              <a:rPr lang="en-US" sz="2400" dirty="0" smtClean="0"/>
              <a:t>Halted further rights for criminals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0893"/>
            <a:ext cx="5207000" cy="383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3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Federalism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Federalism? What are some pros and cons?</a:t>
            </a:r>
          </a:p>
          <a:p>
            <a:r>
              <a:rPr lang="en-US" sz="3200" dirty="0" smtClean="0"/>
              <a:t>What is revenue? </a:t>
            </a:r>
            <a:endParaRPr lang="en-US" sz="3200" dirty="0"/>
          </a:p>
          <a:p>
            <a:r>
              <a:rPr lang="en-US" sz="3200" dirty="0" smtClean="0"/>
              <a:t>How is it distributed?</a:t>
            </a:r>
          </a:p>
          <a:p>
            <a:r>
              <a:rPr lang="en-US" sz="3200" dirty="0" smtClean="0"/>
              <a:t>Balance of power b/w state and federal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298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1407</TotalTime>
  <Words>602</Words>
  <Application>Microsoft Macintosh PowerPoint</Application>
  <PresentationFormat>On-screen Show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Story</vt:lpstr>
      <vt:lpstr>Do Now: Describe the opposition to Vietnam War after Tet and towards the end of the war? What was it like?  (Violent, calm, aggressive, anti-US?)</vt:lpstr>
      <vt:lpstr>Democratic National Convention – Chicago 1968</vt:lpstr>
      <vt:lpstr>Briefly read through “An American Story” on page 952 and discuss questions below please .</vt:lpstr>
      <vt:lpstr>The “Silent Majority” </vt:lpstr>
      <vt:lpstr>Election of 1968</vt:lpstr>
      <vt:lpstr>Winner!!!#$@!# Richard Nixon </vt:lpstr>
      <vt:lpstr>The Southern Strategy</vt:lpstr>
      <vt:lpstr>Law-and-Order President</vt:lpstr>
      <vt:lpstr>Federalism Principles</vt:lpstr>
      <vt:lpstr>Nixon’s New Federalism</vt:lpstr>
      <vt:lpstr>Do Now: Share your homework from last night. Similarities/Differences in summaries. </vt:lpstr>
      <vt:lpstr>Nixon and Kissinger</vt:lpstr>
      <vt:lpstr>Fighting Groups of Friends</vt:lpstr>
      <vt:lpstr>        Détente - Relaxation of tensions </vt:lpstr>
      <vt:lpstr>Nixon Visits China</vt:lpstr>
      <vt:lpstr>US-Soviet Tensions Ease</vt:lpstr>
      <vt:lpstr>Facebook Profile - Nixon</vt:lpstr>
    </vt:vector>
  </TitlesOfParts>
  <Company>Northeastern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Describe the opposition to Vietnam towards the end of the war? What was it like? </dc:title>
  <dc:creator>Christopher Collison</dc:creator>
  <cp:lastModifiedBy>Christopher Collison</cp:lastModifiedBy>
  <cp:revision>16</cp:revision>
  <dcterms:created xsi:type="dcterms:W3CDTF">2013-04-30T00:36:36Z</dcterms:created>
  <dcterms:modified xsi:type="dcterms:W3CDTF">2013-05-01T11:06:42Z</dcterms:modified>
</cp:coreProperties>
</file>