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3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5/3/13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37560"/>
            <a:ext cx="9144000" cy="3310984"/>
          </a:xfrm>
        </p:spPr>
        <p:txBody>
          <a:bodyPr>
            <a:normAutofit/>
          </a:bodyPr>
          <a:lstStyle/>
          <a:p>
            <a:r>
              <a:rPr lang="en-US" dirty="0" smtClean="0"/>
              <a:t>Do Now: Would you want the president impeached/arrested if they were involved in a cover-up? Why or why not?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-122412"/>
            <a:ext cx="4076519" cy="2987232"/>
          </a:xfrm>
        </p:spPr>
        <p:txBody>
          <a:bodyPr/>
          <a:lstStyle/>
          <a:p>
            <a:r>
              <a:rPr lang="en-US" sz="2400" b="1" dirty="0"/>
              <a:t>Objectives: </a:t>
            </a:r>
            <a:r>
              <a:rPr lang="en-US" sz="2400" dirty="0"/>
              <a:t>Students will be able to...(1) explain the Watergate scandal (2) work collaboratively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519" y="1"/>
            <a:ext cx="5067480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0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Nixon and His “Enemies”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42229" cy="4525963"/>
          </a:xfrm>
        </p:spPr>
        <p:txBody>
          <a:bodyPr/>
          <a:lstStyle/>
          <a:p>
            <a:r>
              <a:rPr lang="en-US" dirty="0" smtClean="0"/>
              <a:t>Political battles throughout career</a:t>
            </a:r>
          </a:p>
          <a:p>
            <a:r>
              <a:rPr lang="en-US" dirty="0" smtClean="0"/>
              <a:t>US at war with itself</a:t>
            </a:r>
          </a:p>
          <a:p>
            <a:r>
              <a:rPr lang="en-US" dirty="0" smtClean="0"/>
              <a:t>Had an “Enemies List”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428" y="1249703"/>
            <a:ext cx="4944571" cy="560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1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Re-Election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Subversive Tactics:</a:t>
            </a:r>
          </a:p>
          <a:p>
            <a:pPr lvl="1"/>
            <a:r>
              <a:rPr lang="en-US" dirty="0" smtClean="0"/>
              <a:t>Broke into Democratic National Committee to steal secrets</a:t>
            </a:r>
          </a:p>
          <a:p>
            <a:pPr lvl="1"/>
            <a:r>
              <a:rPr lang="en-US" dirty="0" smtClean="0"/>
              <a:t>Spying on rallies</a:t>
            </a:r>
          </a:p>
          <a:p>
            <a:pPr lvl="1"/>
            <a:r>
              <a:rPr lang="en-US" dirty="0" smtClean="0"/>
              <a:t>False rumors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40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Cover-Up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47335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James McCord </a:t>
            </a:r>
            <a:r>
              <a:rPr lang="en-US" dirty="0" smtClean="0"/>
              <a:t>(Ex-CIA &amp; CRP) – Burglar</a:t>
            </a:r>
          </a:p>
          <a:p>
            <a:r>
              <a:rPr lang="en-US" dirty="0" smtClean="0"/>
              <a:t>Break-in funded by CRP</a:t>
            </a:r>
          </a:p>
          <a:p>
            <a:r>
              <a:rPr lang="en-US" dirty="0" smtClean="0"/>
              <a:t>Nixon ordered Cover-up</a:t>
            </a:r>
          </a:p>
          <a:p>
            <a:r>
              <a:rPr lang="en-US" dirty="0" smtClean="0"/>
              <a:t>Nixon continued to deny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713515"/>
            <a:ext cx="3543300" cy="57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3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21744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The Cover-Up Unravels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33664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Questioning begins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Sam Ervin </a:t>
            </a:r>
            <a:r>
              <a:rPr lang="en-US" dirty="0" smtClean="0"/>
              <a:t>– NC Senator (Head of senate committee investigating)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John Dean </a:t>
            </a:r>
            <a:r>
              <a:rPr lang="en-US" dirty="0" smtClean="0"/>
              <a:t>– Member of inner circle who testified and made allegations towards Nixon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Alex Butterfield </a:t>
            </a:r>
            <a:r>
              <a:rPr lang="en-US" dirty="0" smtClean="0"/>
              <a:t>(Deputy Assistant) Testified about taping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640" y="0"/>
            <a:ext cx="4807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8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1330" cy="93409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0000"/>
                </a:solidFill>
              </a:rPr>
              <a:t>The Case of the Tapes</a:t>
            </a:r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8730"/>
            <a:ext cx="5575300" cy="54700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Nixon refused to give tapes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</a:rPr>
              <a:t>Executive Privilege </a:t>
            </a:r>
            <a:r>
              <a:rPr lang="en-US" dirty="0" smtClean="0"/>
              <a:t>– Principle that White House conversations should remain confidential to protect national security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Archibald Cox </a:t>
            </a:r>
            <a:r>
              <a:rPr lang="en-US" dirty="0" smtClean="0"/>
              <a:t>– Prosecutor took Nixon to court (“Saturday Night Massacre” </a:t>
            </a:r>
          </a:p>
          <a:p>
            <a:pPr lvl="1"/>
            <a:r>
              <a:rPr lang="en-US" dirty="0" smtClean="0"/>
              <a:t>Nixon ordered Attorney General and Deputy to fire him (They refused and resigned)</a:t>
            </a:r>
          </a:p>
          <a:p>
            <a:pPr lvl="1"/>
            <a:r>
              <a:rPr lang="en-US" dirty="0" smtClean="0"/>
              <a:t>Next in line, Robert Bork, finally fired Cox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0" y="1618468"/>
            <a:ext cx="35687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8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Nixon Resigns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1144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1974 – turned over edited tapes</a:t>
            </a:r>
          </a:p>
          <a:p>
            <a:r>
              <a:rPr lang="en-US" dirty="0" smtClean="0"/>
              <a:t>Investigators demanded unedited tapes</a:t>
            </a:r>
          </a:p>
          <a:p>
            <a:r>
              <a:rPr lang="en-US" dirty="0" smtClean="0"/>
              <a:t>Supreme Court forced him to turn them over</a:t>
            </a:r>
          </a:p>
          <a:p>
            <a:r>
              <a:rPr lang="en-US" dirty="0" smtClean="0"/>
              <a:t>House moved to </a:t>
            </a:r>
            <a:r>
              <a:rPr lang="en-US" dirty="0" smtClean="0">
                <a:solidFill>
                  <a:srgbClr val="3366FF"/>
                </a:solidFill>
              </a:rPr>
              <a:t>impeach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Tapes revealed Nixon ordered FBI to stop investigation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Nixon Resigns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344" y="635000"/>
            <a:ext cx="4145656" cy="48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7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(Groups of 2-3)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are going to create series of evidence on the Watergate Scandal to prove a connection to Nixon</a:t>
            </a:r>
          </a:p>
          <a:p>
            <a:r>
              <a:rPr lang="en-US" dirty="0" smtClean="0"/>
              <a:t>Possible events to create evidence for: </a:t>
            </a:r>
          </a:p>
          <a:p>
            <a:pPr lvl="1"/>
            <a:r>
              <a:rPr lang="en-US" dirty="0" smtClean="0"/>
              <a:t>Break in of the facility</a:t>
            </a:r>
          </a:p>
          <a:p>
            <a:pPr lvl="1"/>
            <a:r>
              <a:rPr lang="en-US" dirty="0" smtClean="0"/>
              <a:t>Nixon ordering cover-up</a:t>
            </a:r>
          </a:p>
          <a:p>
            <a:pPr lvl="1"/>
            <a:r>
              <a:rPr lang="en-US" dirty="0" smtClean="0"/>
              <a:t>Erasing of the tapes</a:t>
            </a:r>
          </a:p>
          <a:p>
            <a:r>
              <a:rPr lang="en-US" dirty="0" smtClean="0"/>
              <a:t>Possible forms of evidence (Must have 5): </a:t>
            </a:r>
          </a:p>
          <a:p>
            <a:pPr lvl="1"/>
            <a:r>
              <a:rPr lang="en-US" dirty="0" smtClean="0"/>
              <a:t>Tape transcripts/Wire Taps</a:t>
            </a:r>
          </a:p>
          <a:p>
            <a:pPr lvl="1"/>
            <a:r>
              <a:rPr lang="en-US" dirty="0" smtClean="0"/>
              <a:t>Email</a:t>
            </a:r>
          </a:p>
          <a:p>
            <a:pPr lvl="1"/>
            <a:r>
              <a:rPr lang="en-US" dirty="0" smtClean="0"/>
              <a:t>Eyewitness reports</a:t>
            </a:r>
          </a:p>
          <a:p>
            <a:pPr lvl="1"/>
            <a:r>
              <a:rPr lang="en-US" dirty="0" smtClean="0"/>
              <a:t>Letters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76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60</TotalTime>
  <Words>328</Words>
  <Application>Microsoft Macintosh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Technic</vt:lpstr>
      <vt:lpstr>Do Now: Would you want the president impeached/arrested if they were involved in a cover-up? Why or why not?  </vt:lpstr>
      <vt:lpstr>Nixon and His “Enemies”</vt:lpstr>
      <vt:lpstr>Re-Election Tactics</vt:lpstr>
      <vt:lpstr>Cover-Up Begins</vt:lpstr>
      <vt:lpstr>The Cover-Up Unravels</vt:lpstr>
      <vt:lpstr>The Case of the Tapes</vt:lpstr>
      <vt:lpstr>Nixon Resigns</vt:lpstr>
      <vt:lpstr>Activity (Groups of 2-3)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Would you want the president impeached/arrested if they were involved in a cover-up? Why or why not?  </dc:title>
  <dc:creator>Christopher Collison</dc:creator>
  <cp:lastModifiedBy>Christopher Collison</cp:lastModifiedBy>
  <cp:revision>8</cp:revision>
  <dcterms:created xsi:type="dcterms:W3CDTF">2013-05-03T10:50:14Z</dcterms:created>
  <dcterms:modified xsi:type="dcterms:W3CDTF">2013-05-03T11:50:59Z</dcterms:modified>
</cp:coreProperties>
</file>