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4/21/13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k8umoqfz14" TargetMode="External"/><Relationship Id="rId4" Type="http://schemas.openxmlformats.org/officeDocument/2006/relationships/hyperlink" Target="http://www.toptenz.net/top-10-protest-songs-from-the-1960s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kZC7sqIma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47" y="1005546"/>
            <a:ext cx="3428954" cy="48336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 What are some ways you can or would protest war? (Make a list)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617441"/>
            <a:ext cx="4762500" cy="62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6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776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444" y="511593"/>
            <a:ext cx="3975556" cy="63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9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Teach-Ins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654" y="2020067"/>
            <a:ext cx="4060940" cy="3603812"/>
          </a:xfrm>
        </p:spPr>
        <p:txBody>
          <a:bodyPr/>
          <a:lstStyle/>
          <a:p>
            <a:r>
              <a:rPr lang="en-US" dirty="0" smtClean="0"/>
              <a:t>Gatherings to discuss issues with the war (Teachers/Students)</a:t>
            </a:r>
          </a:p>
          <a:p>
            <a:r>
              <a:rPr lang="en-US" dirty="0" smtClean="0"/>
              <a:t>Spread throughout the country</a:t>
            </a:r>
          </a:p>
          <a:p>
            <a:r>
              <a:rPr lang="en-US" dirty="0" smtClean="0"/>
              <a:t>People protested for many reasons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8600"/>
            <a:ext cx="437465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52723"/>
            <a:ext cx="6965245" cy="59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Anti-War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70164"/>
            <a:ext cx="6196405" cy="9988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you listen, I want you to write down the purpose or message that the artist is trying to convey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69" y="2269013"/>
            <a:ext cx="7690927" cy="45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4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64116"/>
            <a:ext cx="6196405" cy="39589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Give Peace a Chance – John Lennon</a:t>
            </a:r>
          </a:p>
          <a:p>
            <a:pPr lvl="1"/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RkZC7sqImaM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Agent Orange – Joe Macdonald</a:t>
            </a:r>
          </a:p>
          <a:p>
            <a:pPr lvl="1"/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fk8umoqfz14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/>
              <a:t>A</a:t>
            </a:r>
            <a:r>
              <a:rPr lang="en-US" dirty="0" err="1" smtClean="0"/>
              <a:t>in’t</a:t>
            </a:r>
            <a:r>
              <a:rPr lang="en-US" dirty="0" smtClean="0"/>
              <a:t> Marching Anymore - Phil Ochs</a:t>
            </a:r>
          </a:p>
          <a:p>
            <a:pPr lvl="1"/>
            <a:r>
              <a:rPr lang="en-US" dirty="0">
                <a:hlinkClick r:id="rId4"/>
              </a:rPr>
              <a:t>http://www.toptenz.net/top-10-protest-songs-from-the-</a:t>
            </a:r>
            <a:r>
              <a:rPr lang="en-US" dirty="0" smtClean="0">
                <a:hlinkClick r:id="rId4"/>
              </a:rPr>
              <a:t>1960s.php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1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your own form of non-violent protest for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</a:t>
            </a:r>
          </a:p>
          <a:p>
            <a:r>
              <a:rPr lang="en-US" dirty="0" smtClean="0"/>
              <a:t>Song</a:t>
            </a:r>
          </a:p>
          <a:p>
            <a:r>
              <a:rPr lang="en-US" dirty="0" smtClean="0"/>
              <a:t>Poster for teach-in</a:t>
            </a:r>
          </a:p>
          <a:p>
            <a:r>
              <a:rPr lang="en-US" dirty="0" smtClean="0"/>
              <a:t>Pamphlet</a:t>
            </a:r>
          </a:p>
          <a:p>
            <a:r>
              <a:rPr lang="en-US" dirty="0" smtClean="0"/>
              <a:t>Letter to the president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8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Now: Summarize the </a:t>
            </a:r>
            <a:r>
              <a:rPr lang="en-US" dirty="0" err="1" smtClean="0"/>
              <a:t>Tet</a:t>
            </a:r>
            <a:r>
              <a:rPr lang="en-US" dirty="0" smtClean="0"/>
              <a:t>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119257"/>
            <a:ext cx="3824516" cy="313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Objectives: </a:t>
            </a:r>
            <a:r>
              <a:rPr lang="en-US" dirty="0"/>
              <a:t>Students will be able to...(1) explain the </a:t>
            </a:r>
            <a:r>
              <a:rPr lang="en-US" dirty="0" err="1"/>
              <a:t>Tet</a:t>
            </a:r>
            <a:r>
              <a:rPr lang="en-US" dirty="0"/>
              <a:t> Offensive (2) analyze a video for key </a:t>
            </a:r>
            <a:r>
              <a:rPr lang="en-US" dirty="0" smtClean="0"/>
              <a:t>information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Homework: </a:t>
            </a:r>
            <a:r>
              <a:rPr lang="en-US" dirty="0" smtClean="0"/>
              <a:t>Study for Quiz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19257"/>
            <a:ext cx="3810000" cy="40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4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Now: Grab a Worksheet and complete with a partner (15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69" y="2752021"/>
            <a:ext cx="7659445" cy="16421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Objectives: </a:t>
            </a:r>
            <a:r>
              <a:rPr lang="en-US" dirty="0"/>
              <a:t>Students will be able to...(1) recall key events from the Vietnam War (2) analyze a video for key </a:t>
            </a:r>
            <a:r>
              <a:rPr lang="en-US" dirty="0" smtClean="0"/>
              <a:t>information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Homework: </a:t>
            </a:r>
            <a:r>
              <a:rPr lang="en-US" dirty="0" smtClean="0"/>
              <a:t>Notes on 30.4</a:t>
            </a:r>
            <a:r>
              <a:rPr lang="en-US" dirty="0"/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37" y="3528232"/>
            <a:ext cx="4910463" cy="33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77" y="549738"/>
            <a:ext cx="3482623" cy="208111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Johnson’s Waning Credibility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76" y="2630851"/>
            <a:ext cx="3670124" cy="360381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Tet</a:t>
            </a:r>
            <a:r>
              <a:rPr lang="en-US" dirty="0"/>
              <a:t> </a:t>
            </a:r>
            <a:r>
              <a:rPr lang="en-US" dirty="0" smtClean="0"/>
              <a:t>Offensive eliminated credibility</a:t>
            </a:r>
          </a:p>
          <a:p>
            <a:r>
              <a:rPr lang="en-US" dirty="0" smtClean="0"/>
              <a:t>Eugene McCarthy (Dove) ran against</a:t>
            </a:r>
          </a:p>
          <a:p>
            <a:pPr lvl="1"/>
            <a:r>
              <a:rPr lang="en-US" dirty="0" smtClean="0"/>
              <a:t>Won 40% of primary in NH</a:t>
            </a:r>
          </a:p>
          <a:p>
            <a:r>
              <a:rPr lang="en-US" dirty="0" smtClean="0"/>
              <a:t>Robert Kennedy jumps in</a:t>
            </a:r>
          </a:p>
          <a:p>
            <a:r>
              <a:rPr lang="en-US" dirty="0" smtClean="0"/>
              <a:t>Johnson stuns nation – withdraws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0"/>
            <a:ext cx="474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3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94195"/>
            <a:ext cx="6965245" cy="1202485"/>
          </a:xfrm>
        </p:spPr>
        <p:txBody>
          <a:bodyPr/>
          <a:lstStyle/>
          <a:p>
            <a:r>
              <a:rPr lang="en-US" dirty="0" smtClean="0"/>
              <a:t>Season of Violence (1968)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24" y="1376010"/>
            <a:ext cx="3333911" cy="4347059"/>
          </a:xfrm>
        </p:spPr>
        <p:txBody>
          <a:bodyPr>
            <a:normAutofit/>
          </a:bodyPr>
          <a:lstStyle/>
          <a:p>
            <a:r>
              <a:rPr lang="en-US" dirty="0" smtClean="0"/>
              <a:t>MLK Assassinated (James Earl Ray)</a:t>
            </a:r>
          </a:p>
          <a:p>
            <a:pPr lvl="1"/>
            <a:r>
              <a:rPr lang="en-US" dirty="0" smtClean="0"/>
              <a:t>Sparked riots</a:t>
            </a:r>
          </a:p>
          <a:p>
            <a:r>
              <a:rPr lang="en-US" dirty="0" smtClean="0"/>
              <a:t>Robert Kennedy (</a:t>
            </a:r>
            <a:r>
              <a:rPr lang="en-US" dirty="0" err="1" smtClean="0"/>
              <a:t>Sirhan</a:t>
            </a:r>
            <a:r>
              <a:rPr lang="en-US" dirty="0" smtClean="0"/>
              <a:t> </a:t>
            </a:r>
            <a:r>
              <a:rPr lang="en-US" dirty="0" err="1" smtClean="0"/>
              <a:t>Sirhan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Protests at Dem. National Convention in Chicag0</a:t>
            </a:r>
          </a:p>
          <a:p>
            <a:pPr lvl="1"/>
            <a:r>
              <a:rPr lang="en-US" dirty="0" smtClean="0"/>
              <a:t>Riots ensued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010"/>
            <a:ext cx="5115524" cy="49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1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29235"/>
            <a:ext cx="6965245" cy="102318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Election of 1968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423"/>
            <a:ext cx="9144000" cy="53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534237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Objectives: Students will be able to...(1) explain opposition to the Vietnam War (2) write or draw from a given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3881055"/>
            <a:ext cx="6196405" cy="1842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Homework: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Notes 30.3 (Wednesday)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Vietnam Quiz (Thursday)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018724"/>
            <a:ext cx="5723468" cy="464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“An American Story” pg. 904. Answer: </a:t>
            </a:r>
            <a:br>
              <a:rPr lang="en-US" dirty="0" smtClean="0"/>
            </a:br>
            <a:r>
              <a:rPr lang="en-US" dirty="0" smtClean="0"/>
              <a:t>1. How did these people protest? </a:t>
            </a:r>
            <a:br>
              <a:rPr lang="en-US" dirty="0" smtClean="0"/>
            </a:br>
            <a:r>
              <a:rPr lang="en-US" dirty="0" smtClean="0"/>
              <a:t>2. Why do you think people began protesting the war?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3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60417"/>
          </a:xfrm>
        </p:spPr>
        <p:txBody>
          <a:bodyPr>
            <a:normAutofit/>
          </a:bodyPr>
          <a:lstStyle/>
          <a:p>
            <a:r>
              <a:rPr lang="en-US" dirty="0" smtClean="0"/>
              <a:t>Burning Draft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8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0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90" y="493952"/>
            <a:ext cx="7726206" cy="57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91" y="617441"/>
            <a:ext cx="7761485" cy="56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at the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90" y="1852322"/>
            <a:ext cx="4586333" cy="4498495"/>
          </a:xfrm>
        </p:spPr>
        <p:txBody>
          <a:bodyPr>
            <a:normAutofit/>
          </a:bodyPr>
          <a:lstStyle/>
          <a:p>
            <a:r>
              <a:rPr lang="en-US" dirty="0" smtClean="0"/>
              <a:t>College kids could defer</a:t>
            </a:r>
          </a:p>
          <a:p>
            <a:pPr lvl="1"/>
            <a:r>
              <a:rPr lang="en-US" dirty="0" smtClean="0"/>
              <a:t>Low-income end up being sent</a:t>
            </a:r>
          </a:p>
          <a:p>
            <a:pPr lvl="2"/>
            <a:r>
              <a:rPr lang="en-US" dirty="0" smtClean="0"/>
              <a:t>Large minority discrepancy</a:t>
            </a:r>
          </a:p>
          <a:p>
            <a:r>
              <a:rPr lang="en-US" dirty="0" smtClean="0"/>
              <a:t>This large number angered Civil Rights leaders</a:t>
            </a:r>
          </a:p>
          <a:p>
            <a:r>
              <a:rPr lang="en-US" dirty="0" smtClean="0"/>
              <a:t>Draft calls increased – 500,000 people refused to go</a:t>
            </a:r>
            <a:endParaRPr lang="en-US" dirty="0"/>
          </a:p>
          <a:p>
            <a:r>
              <a:rPr lang="en-US" dirty="0" smtClean="0"/>
              <a:t>Protests</a:t>
            </a:r>
          </a:p>
          <a:p>
            <a:pPr lvl="1"/>
            <a:r>
              <a:rPr lang="en-US" dirty="0" smtClean="0"/>
              <a:t>Voting Rights (26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04" y="1713029"/>
            <a:ext cx="3993196" cy="463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4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00" y="599800"/>
            <a:ext cx="3221568" cy="1420268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 dirty="0" smtClean="0"/>
              <a:t>Credibility Gap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00" y="2119256"/>
            <a:ext cx="3557815" cy="4738744"/>
          </a:xfrm>
        </p:spPr>
        <p:txBody>
          <a:bodyPr>
            <a:normAutofit/>
          </a:bodyPr>
          <a:lstStyle/>
          <a:p>
            <a:r>
              <a:rPr lang="en-US" dirty="0" smtClean="0"/>
              <a:t>Early support for war</a:t>
            </a:r>
            <a:r>
              <a:rPr lang="en-US" dirty="0" smtClean="0">
                <a:sym typeface="Wingdings"/>
              </a:rPr>
              <a:t> Slowly goes away</a:t>
            </a:r>
          </a:p>
          <a:p>
            <a:r>
              <a:rPr lang="en-US" dirty="0" smtClean="0">
                <a:sym typeface="Wingdings"/>
              </a:rPr>
              <a:t>Contradicting reports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Credibility Gap </a:t>
            </a:r>
            <a:r>
              <a:rPr lang="en-US" dirty="0" smtClean="0">
                <a:sym typeface="Wingdings"/>
              </a:rPr>
              <a:t>– lack of trust or believability</a:t>
            </a:r>
          </a:p>
          <a:p>
            <a:r>
              <a:rPr lang="en-US" dirty="0" smtClean="0">
                <a:sym typeface="Wingdings"/>
              </a:rPr>
              <a:t>Divide begins…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/>
              </a:rPr>
              <a:t>Hawks: </a:t>
            </a:r>
            <a:r>
              <a:rPr lang="en-US" dirty="0" smtClean="0">
                <a:sym typeface="Wingdings"/>
              </a:rPr>
              <a:t>those who want war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/>
              </a:rPr>
              <a:t>Doves: </a:t>
            </a:r>
            <a:r>
              <a:rPr lang="en-US" dirty="0" smtClean="0">
                <a:sym typeface="Wingdings"/>
              </a:rPr>
              <a:t>Those opposed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3-04-09 at 7.11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48387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7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54" y="0"/>
            <a:ext cx="468114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462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71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83</TotalTime>
  <Words>433</Words>
  <Application>Microsoft Macintosh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Do Now: What are some ways you can or would protest war? (Make a list)</vt:lpstr>
      <vt:lpstr>Objectives: Students will be able to...(1) explain opposition to the Vietnam War (2) write or draw from a given perspective</vt:lpstr>
      <vt:lpstr>Read “An American Story” pg. 904. Answer:  1. How did these people protest?  2. Why do you think people began protesting the war? </vt:lpstr>
      <vt:lpstr>Burning Draft Cards</vt:lpstr>
      <vt:lpstr>PowerPoint Presentation</vt:lpstr>
      <vt:lpstr>PowerPoint Presentation</vt:lpstr>
      <vt:lpstr>Anger at the Draft</vt:lpstr>
      <vt:lpstr>Credibility Gap</vt:lpstr>
      <vt:lpstr>PowerPoint Presentation</vt:lpstr>
      <vt:lpstr>PowerPoint Presentation</vt:lpstr>
      <vt:lpstr>Teach-Ins</vt:lpstr>
      <vt:lpstr>Anti-War Music</vt:lpstr>
      <vt:lpstr>Music</vt:lpstr>
      <vt:lpstr>Create your own form of non-violent protest for Vietnam</vt:lpstr>
      <vt:lpstr>Do Now: Summarize the Tet Offensive</vt:lpstr>
      <vt:lpstr>Do Now: Grab a Worksheet and complete with a partner (15 Minutes)</vt:lpstr>
      <vt:lpstr>Johnson’s Waning Credibility</vt:lpstr>
      <vt:lpstr>Season of Violence (1968)</vt:lpstr>
      <vt:lpstr>Election of 1968 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“An American Story” pg. 904. Answer:  1. How did these people protest?  2. Why do you think people began protesting the war? </dc:title>
  <dc:creator>Christopher Collison</dc:creator>
  <cp:lastModifiedBy>Christopher Collison</cp:lastModifiedBy>
  <cp:revision>18</cp:revision>
  <dcterms:created xsi:type="dcterms:W3CDTF">2013-04-09T10:30:39Z</dcterms:created>
  <dcterms:modified xsi:type="dcterms:W3CDTF">2013-04-21T17:12:08Z</dcterms:modified>
</cp:coreProperties>
</file>